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embedTrueTypeFonts="1" saveSubsetFonts="1">
  <p:sldMasterIdLst>
    <p:sldMasterId id="2147484174" r:id="rId1"/>
  </p:sldMasterIdLst>
  <p:notesMasterIdLst>
    <p:notesMasterId r:id="rId51"/>
  </p:notesMasterIdLst>
  <p:handoutMasterIdLst>
    <p:handoutMasterId r:id="rId52"/>
  </p:handoutMasterIdLst>
  <p:sldIdLst>
    <p:sldId id="693" r:id="rId2"/>
    <p:sldId id="670" r:id="rId3"/>
    <p:sldId id="616" r:id="rId4"/>
    <p:sldId id="688" r:id="rId5"/>
    <p:sldId id="678" r:id="rId6"/>
    <p:sldId id="624" r:id="rId7"/>
    <p:sldId id="625" r:id="rId8"/>
    <p:sldId id="588" r:id="rId9"/>
    <p:sldId id="666" r:id="rId10"/>
    <p:sldId id="665" r:id="rId11"/>
    <p:sldId id="690" r:id="rId12"/>
    <p:sldId id="590" r:id="rId13"/>
    <p:sldId id="591" r:id="rId14"/>
    <p:sldId id="592" r:id="rId15"/>
    <p:sldId id="694" r:id="rId16"/>
    <p:sldId id="593" r:id="rId17"/>
    <p:sldId id="595" r:id="rId18"/>
    <p:sldId id="290" r:id="rId19"/>
    <p:sldId id="643" r:id="rId20"/>
    <p:sldId id="691" r:id="rId21"/>
    <p:sldId id="697" r:id="rId22"/>
    <p:sldId id="652" r:id="rId23"/>
    <p:sldId id="679" r:id="rId24"/>
    <p:sldId id="630" r:id="rId25"/>
    <p:sldId id="675" r:id="rId26"/>
    <p:sldId id="681" r:id="rId27"/>
    <p:sldId id="596" r:id="rId28"/>
    <p:sldId id="644" r:id="rId29"/>
    <p:sldId id="597" r:id="rId30"/>
    <p:sldId id="699" r:id="rId31"/>
    <p:sldId id="700" r:id="rId32"/>
    <p:sldId id="696" r:id="rId33"/>
    <p:sldId id="629" r:id="rId34"/>
    <p:sldId id="559" r:id="rId35"/>
    <p:sldId id="601" r:id="rId36"/>
    <p:sldId id="698" r:id="rId37"/>
    <p:sldId id="704" r:id="rId38"/>
    <p:sldId id="634" r:id="rId39"/>
    <p:sldId id="686" r:id="rId40"/>
    <p:sldId id="677" r:id="rId41"/>
    <p:sldId id="687" r:id="rId42"/>
    <p:sldId id="614" r:id="rId43"/>
    <p:sldId id="632" r:id="rId44"/>
    <p:sldId id="633" r:id="rId45"/>
    <p:sldId id="613" r:id="rId46"/>
    <p:sldId id="603" r:id="rId47"/>
    <p:sldId id="604" r:id="rId48"/>
    <p:sldId id="685" r:id="rId49"/>
    <p:sldId id="607" r:id="rId50"/>
  </p:sldIdLst>
  <p:sldSz cx="9144000" cy="6858000" type="screen4x3"/>
  <p:notesSz cx="6735763" cy="9866313"/>
  <p:embeddedFontLst>
    <p:embeddedFont>
      <p:font typeface="Calibri" pitchFamily="34" charset="0"/>
      <p:regular r:id="rId53"/>
      <p:bold r:id="rId54"/>
      <p:italic r:id="rId55"/>
      <p:boldItalic r:id="rId56"/>
    </p:embeddedFont>
    <p:embeddedFont>
      <p:font typeface="Times New Roman Antimatter" pitchFamily="18" charset="0"/>
      <p:regular r:id="rId57"/>
    </p:embeddedFont>
    <p:embeddedFont>
      <p:font typeface="Cambria Math" pitchFamily="18" charset="0"/>
      <p:regular r:id="rId58"/>
    </p:embeddedFont>
    <p:embeddedFont>
      <p:font typeface="Tempus Sans ITC" pitchFamily="82" charset="0"/>
      <p:regular r:id="rId59"/>
    </p:embeddedFont>
  </p:embeddedFontLst>
  <p:custDataLst>
    <p:tags r:id="rId60"/>
  </p:custDataLst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0" autoAdjust="0"/>
    <p:restoredTop sz="90590" autoAdjust="0"/>
  </p:normalViewPr>
  <p:slideViewPr>
    <p:cSldViewPr>
      <p:cViewPr>
        <p:scale>
          <a:sx n="66" d="100"/>
          <a:sy n="66" d="100"/>
        </p:scale>
        <p:origin x="-600" y="-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5" d="100"/>
        <a:sy n="6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3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2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5.fntdata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6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4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7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DE7644-FFCF-4703-AFFF-EC72E9BC5989}" type="datetimeFigureOut">
              <a:rPr kumimoji="1" lang="ja-JP" altLang="en-US" smtClean="0"/>
              <a:t>2011/11/24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C1AF9F-2C3E-4FCD-91CE-7E8307AE1CA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66041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E11E50-E579-4B46-ACDF-2E6A80326BC6}" type="datetimeFigureOut">
              <a:rPr kumimoji="1" lang="ja-JP" altLang="en-US" smtClean="0"/>
              <a:pPr/>
              <a:t>2011/11/24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3E1511-3AFB-4395-BBAF-1DA368105DCA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1807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2DF05-4E31-4C7B-9F3E-D8B8F5DF9F80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dirty="0"/>
          </a:p>
        </p:txBody>
      </p:sp>
      <p:sp>
        <p:nvSpPr>
          <p:cNvPr id="89092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1D1E3D-EEFE-4C2D-A148-5A1E53B14BC6}" type="slidenum">
              <a:rPr lang="en-US" altLang="ja-JP" smtClean="0">
                <a:latin typeface="Arial" charset="0"/>
                <a:ea typeface="ＭＳ Ｐゴシック" charset="-128"/>
              </a:rPr>
              <a:pPr/>
              <a:t>10</a:t>
            </a:fld>
            <a:endParaRPr lang="en-US" altLang="ja-JP" smtClean="0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E1511-3AFB-4395-BBAF-1DA368105DCA}" type="slidenum">
              <a:rPr kumimoji="1" lang="ja-JP" altLang="en-US" smtClean="0"/>
              <a:pPr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636111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E1511-3AFB-4395-BBAF-1DA368105DCA}" type="slidenum">
              <a:rPr kumimoji="1" lang="ja-JP" altLang="en-US" smtClean="0"/>
              <a:pPr/>
              <a:t>12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5955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>
              <a:latin typeface="Arial" charset="0"/>
              <a:ea typeface="ＭＳ Ｐ明朝" charset="-128"/>
            </a:endParaRPr>
          </a:p>
        </p:txBody>
      </p:sp>
      <p:sp>
        <p:nvSpPr>
          <p:cNvPr id="125956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D3DD80-4E30-4DC0-8A2C-588893AD9F36}" type="slidenum">
              <a:rPr lang="en-US" altLang="ja-JP" smtClean="0">
                <a:latin typeface="Arial" charset="0"/>
                <a:ea typeface="ＭＳ Ｐゴシック" charset="-128"/>
              </a:rPr>
              <a:pPr/>
              <a:t>13</a:t>
            </a:fld>
            <a:endParaRPr lang="en-US" altLang="ja-JP" smtClean="0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E1511-3AFB-4395-BBAF-1DA368105DCA}" type="slidenum">
              <a:rPr kumimoji="1" lang="ja-JP" altLang="en-US" smtClean="0"/>
              <a:pPr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9178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5955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>
              <a:latin typeface="Arial" charset="0"/>
              <a:ea typeface="ＭＳ Ｐ明朝" charset="-128"/>
            </a:endParaRPr>
          </a:p>
        </p:txBody>
      </p:sp>
      <p:sp>
        <p:nvSpPr>
          <p:cNvPr id="125956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D3DD80-4E30-4DC0-8A2C-588893AD9F36}" type="slidenum">
              <a:rPr lang="en-US" altLang="ja-JP" smtClean="0">
                <a:latin typeface="Arial" charset="0"/>
                <a:ea typeface="ＭＳ Ｐゴシック" charset="-128"/>
              </a:rPr>
              <a:pPr/>
              <a:t>15</a:t>
            </a:fld>
            <a:endParaRPr lang="en-US" altLang="ja-JP" smtClean="0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5955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>
              <a:latin typeface="Arial" charset="0"/>
              <a:ea typeface="ＭＳ Ｐ明朝" charset="-128"/>
            </a:endParaRPr>
          </a:p>
        </p:txBody>
      </p:sp>
      <p:sp>
        <p:nvSpPr>
          <p:cNvPr id="125956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D3DD80-4E30-4DC0-8A2C-588893AD9F36}" type="slidenum">
              <a:rPr lang="en-US" altLang="ja-JP" smtClean="0">
                <a:latin typeface="Arial" charset="0"/>
                <a:ea typeface="ＭＳ Ｐゴシック" charset="-128"/>
              </a:rPr>
              <a:pPr/>
              <a:t>16</a:t>
            </a:fld>
            <a:endParaRPr lang="en-US" altLang="ja-JP" smtClean="0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7B5538A6-FAC6-4532-A3BD-1A59F7F73155}" type="slidenum">
              <a:rPr lang="en-GB"/>
              <a:pPr/>
              <a:t>17</a:t>
            </a:fld>
            <a:endParaRPr lang="en-GB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26F1DA-BC3C-4F63-82A4-E64072419010}" type="slidenum">
              <a:rPr lang="en-US" altLang="ja-JP" smtClean="0"/>
              <a:pPr/>
              <a:t>18</a:t>
            </a:fld>
            <a:endParaRPr lang="en-US" altLang="ja-JP" smtClean="0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0113" y="739775"/>
            <a:ext cx="4932362" cy="3700463"/>
          </a:xfrm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208" y="4686223"/>
            <a:ext cx="4939349" cy="4440077"/>
          </a:xfrm>
          <a:noFill/>
          <a:ln/>
        </p:spPr>
        <p:txBody>
          <a:bodyPr/>
          <a:lstStyle/>
          <a:p>
            <a:pPr eaLnBrk="1" hangingPunct="1"/>
            <a:endParaRPr lang="ja-JP" altLang="en-US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A9D8D4-F9DA-46CE-8311-57A3D1674428}" type="slidenum">
              <a:rPr lang="en-US" altLang="ja-JP" smtClean="0">
                <a:ea typeface="ＭＳ Ｐゴシック" charset="-128"/>
              </a:rPr>
              <a:pPr/>
              <a:t>19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E1511-3AFB-4395-BBAF-1DA368105DCA}" type="slidenum">
              <a:rPr kumimoji="1" lang="ja-JP" altLang="en-US" smtClean="0"/>
              <a:pPr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636111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E1511-3AFB-4395-BBAF-1DA368105DCA}" type="slidenum">
              <a:rPr kumimoji="1" lang="ja-JP" altLang="en-US" smtClean="0"/>
              <a:pPr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636111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7891B0-C708-452F-BF3B-B368ED5EFD70}" type="slidenum">
              <a:rPr lang="en-US" altLang="ja-JP" smtClean="0"/>
              <a:pPr/>
              <a:t>21</a:t>
            </a:fld>
            <a:endParaRPr lang="en-US" altLang="ja-JP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dirty="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D987DD-396C-42FA-A401-622D916283C1}" type="slidenum">
              <a:rPr lang="en-US" altLang="ja-JP" smtClean="0"/>
              <a:pPr/>
              <a:t>22</a:t>
            </a:fld>
            <a:endParaRPr lang="en-US" altLang="ja-JP" smtClean="0"/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E1511-3AFB-4395-BBAF-1DA368105DCA}" type="slidenum">
              <a:rPr kumimoji="1" lang="ja-JP" altLang="en-US" smtClean="0"/>
              <a:pPr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45932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E1511-3AFB-4395-BBAF-1DA368105DCA}" type="slidenum">
              <a:rPr kumimoji="1" lang="ja-JP" altLang="en-US" smtClean="0"/>
              <a:pPr/>
              <a:t>24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E1511-3AFB-4395-BBAF-1DA368105DCA}" type="slidenum">
              <a:rPr kumimoji="1" lang="ja-JP" altLang="en-US" smtClean="0"/>
              <a:pPr/>
              <a:t>25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E1511-3AFB-4395-BBAF-1DA368105DCA}" type="slidenum">
              <a:rPr kumimoji="1" lang="ja-JP" altLang="en-US" smtClean="0"/>
              <a:pPr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71328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DD7B02-5527-42F1-83F6-70E34B3C98D2}" type="slidenum">
              <a:rPr lang="en-US" altLang="ja-JP" smtClean="0"/>
              <a:pPr/>
              <a:t>27</a:t>
            </a:fld>
            <a:endParaRPr lang="en-US" altLang="ja-JP" smtClean="0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E1511-3AFB-4395-BBAF-1DA368105DCA}" type="slidenum">
              <a:rPr kumimoji="1" lang="ja-JP" altLang="en-US" smtClean="0"/>
              <a:pPr/>
              <a:t>28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FE437-45A1-4877-888E-D545C0F96BB9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E1511-3AFB-4395-BBAF-1DA368105DCA}" type="slidenum">
              <a:rPr kumimoji="1" lang="ja-JP" altLang="en-US" smtClean="0"/>
              <a:pPr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53277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901700" y="739775"/>
            <a:ext cx="4932363" cy="37004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5544B-3764-4177-9535-677F5648B901}" type="slidenum">
              <a:rPr lang="en-US" altLang="ja-JP" smtClean="0"/>
              <a:pPr/>
              <a:t>30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413425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901700" y="739775"/>
            <a:ext cx="4932363" cy="37004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5544B-3764-4177-9535-677F5648B901}" type="slidenum">
              <a:rPr lang="en-US" altLang="ja-JP" smtClean="0"/>
              <a:pPr/>
              <a:t>31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413425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4A6C3F-0960-4E64-BC47-62AD665CBB10}" type="slidenum">
              <a:rPr lang="en-US" altLang="ja-JP" smtClean="0"/>
              <a:pPr/>
              <a:t>32</a:t>
            </a:fld>
            <a:endParaRPr lang="en-US" altLang="ja-JP" smtClean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ea typeface="ＭＳ Ｐゴシック" pitchFamily="50" charset="-128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0354F4D-B6AB-4B53-B16E-56396D7CDA4B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FE437-45A1-4877-888E-D545C0F96BB9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FE437-45A1-4877-888E-D545C0F96BB9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5955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>
              <a:latin typeface="Arial" charset="0"/>
              <a:ea typeface="ＭＳ Ｐ明朝" charset="-128"/>
            </a:endParaRPr>
          </a:p>
        </p:txBody>
      </p:sp>
      <p:sp>
        <p:nvSpPr>
          <p:cNvPr id="125956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D3DD80-4E30-4DC0-8A2C-588893AD9F36}" type="slidenum">
              <a:rPr lang="en-US" altLang="ja-JP" smtClean="0">
                <a:latin typeface="Arial" charset="0"/>
                <a:ea typeface="ＭＳ Ｐゴシック" charset="-128"/>
              </a:rPr>
              <a:pPr/>
              <a:t>36</a:t>
            </a:fld>
            <a:endParaRPr lang="en-US" altLang="ja-JP" smtClean="0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E1511-3AFB-4395-BBAF-1DA368105DCA}" type="slidenum">
              <a:rPr kumimoji="1" lang="ja-JP" altLang="en-US" smtClean="0"/>
              <a:pPr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6361115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E1511-3AFB-4395-BBAF-1DA368105DCA}" type="slidenum">
              <a:rPr kumimoji="1" lang="ja-JP" altLang="en-US" smtClean="0"/>
              <a:pPr/>
              <a:t>38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E1511-3AFB-4395-BBAF-1DA368105DCA}" type="slidenum">
              <a:rPr kumimoji="1" lang="ja-JP" altLang="en-US" smtClean="0"/>
              <a:pPr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35852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E1511-3AFB-4395-BBAF-1DA368105DCA}" type="slidenum">
              <a:rPr kumimoji="1" lang="ja-JP" altLang="en-US" smtClean="0"/>
              <a:pPr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6361115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809A4-AAB7-4BCB-BF25-195C35316607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930525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E1511-3AFB-4395-BBAF-1DA368105DCA}" type="slidenum">
              <a:rPr kumimoji="1" lang="ja-JP" altLang="en-US" smtClean="0"/>
              <a:pPr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358522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7891B0-C708-452F-BF3B-B368ED5EFD70}" type="slidenum">
              <a:rPr lang="en-US" altLang="ja-JP" smtClean="0"/>
              <a:pPr/>
              <a:t>42</a:t>
            </a:fld>
            <a:endParaRPr lang="en-US" altLang="ja-JP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93BC77-ADBF-43E0-AE57-5629487100D1}" type="slidenum">
              <a:rPr lang="en-US" altLang="ja-JP" smtClean="0"/>
              <a:pPr>
                <a:defRPr/>
              </a:pPr>
              <a:t>43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E1511-3AFB-4395-BBAF-1DA368105DCA}" type="slidenum">
              <a:rPr kumimoji="1" lang="ja-JP" altLang="en-US" smtClean="0"/>
              <a:pPr/>
              <a:t>44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A6AC58-4EF7-4ABA-8DE0-3790823B7850}" type="slidenum">
              <a:rPr lang="en-US" altLang="ja-JP" smtClean="0"/>
              <a:pPr/>
              <a:t>45</a:t>
            </a:fld>
            <a:endParaRPr lang="en-US" altLang="ja-JP" smtClean="0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1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dirty="0" smtClean="0"/>
          </a:p>
        </p:txBody>
      </p:sp>
      <p:sp>
        <p:nvSpPr>
          <p:cNvPr id="119812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2C05AC-75E4-4F4A-8ACB-206C8D0E9C10}" type="slidenum">
              <a:rPr lang="en-US" altLang="ja-JP" smtClean="0">
                <a:ea typeface="ＭＳ Ｐゴシック" charset="-128"/>
              </a:rPr>
              <a:pPr/>
              <a:t>46</a:t>
            </a:fld>
            <a:endParaRPr lang="en-US" altLang="ja-JP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E1511-3AFB-4395-BBAF-1DA368105DCA}" type="slidenum">
              <a:rPr kumimoji="1" lang="ja-JP" altLang="en-US" smtClean="0"/>
              <a:pPr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67323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E1511-3AFB-4395-BBAF-1DA368105DCA}" type="slidenum">
              <a:rPr kumimoji="1" lang="ja-JP" altLang="en-US" smtClean="0"/>
              <a:pPr/>
              <a:t>48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003593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E1511-3AFB-4395-BBAF-1DA368105DCA}" type="slidenum">
              <a:rPr kumimoji="1" lang="ja-JP" altLang="en-US" smtClean="0"/>
              <a:pPr/>
              <a:t>49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E1511-3AFB-4395-BBAF-1DA368105DCA}" type="slidenum">
              <a:rPr kumimoji="1" lang="ja-JP" altLang="en-US" smtClean="0"/>
              <a:pPr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92459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93BC77-ADBF-43E0-AE57-5629487100D1}" type="slidenum">
              <a:rPr lang="en-US" altLang="ja-JP" smtClean="0"/>
              <a:pPr>
                <a:defRPr/>
              </a:pPr>
              <a:t>6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4B51BF-DF35-43B7-8A02-C0D628B4BFF5}" type="slidenum">
              <a:rPr lang="en-US" altLang="ja-JP" smtClean="0"/>
              <a:pPr/>
              <a:t>7</a:t>
            </a:fld>
            <a:endParaRPr lang="en-US" altLang="ja-JP" smtClean="0"/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dirty="0"/>
          </a:p>
        </p:txBody>
      </p:sp>
      <p:sp>
        <p:nvSpPr>
          <p:cNvPr id="89092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1D1E3D-EEFE-4C2D-A148-5A1E53B14BC6}" type="slidenum">
              <a:rPr lang="en-US" altLang="ja-JP" smtClean="0">
                <a:latin typeface="Arial" charset="0"/>
                <a:ea typeface="ＭＳ Ｐゴシック" charset="-128"/>
              </a:rPr>
              <a:pPr/>
              <a:t>8</a:t>
            </a:fld>
            <a:endParaRPr lang="en-US" altLang="ja-JP" smtClean="0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dirty="0"/>
          </a:p>
        </p:txBody>
      </p:sp>
      <p:sp>
        <p:nvSpPr>
          <p:cNvPr id="89092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1D1E3D-EEFE-4C2D-A148-5A1E53B14BC6}" type="slidenum">
              <a:rPr lang="en-US" altLang="ja-JP" smtClean="0">
                <a:latin typeface="Arial" charset="0"/>
                <a:ea typeface="ＭＳ Ｐゴシック" charset="-128"/>
              </a:rPr>
              <a:pPr/>
              <a:t>9</a:t>
            </a:fld>
            <a:endParaRPr lang="en-US" altLang="ja-JP" smtClean="0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フリーフォーム 6"/>
          <p:cNvSpPr>
            <a:spLocks/>
          </p:cNvSpPr>
          <p:nvPr/>
        </p:nvSpPr>
        <p:spPr bwMode="auto">
          <a:xfrm>
            <a:off x="0" y="0"/>
            <a:ext cx="9144000" cy="6858000"/>
          </a:xfrm>
          <a:custGeom>
            <a:avLst/>
            <a:gdLst/>
            <a:ahLst/>
            <a:cxnLst>
              <a:cxn ang="0">
                <a:pos x="1507" y="31"/>
              </a:cxn>
              <a:cxn ang="0">
                <a:pos x="2276" y="2364"/>
              </a:cxn>
              <a:cxn ang="0">
                <a:pos x="1595" y="73"/>
              </a:cxn>
              <a:cxn ang="0">
                <a:pos x="1611" y="431"/>
              </a:cxn>
              <a:cxn ang="0">
                <a:pos x="1247" y="702"/>
              </a:cxn>
              <a:cxn ang="0">
                <a:pos x="1148" y="816"/>
              </a:cxn>
              <a:cxn ang="0">
                <a:pos x="3304" y="1476"/>
              </a:cxn>
              <a:cxn ang="0">
                <a:pos x="1460" y="400"/>
              </a:cxn>
              <a:cxn ang="0">
                <a:pos x="11" y="982"/>
              </a:cxn>
              <a:cxn ang="0">
                <a:pos x="3881" y="192"/>
              </a:cxn>
              <a:cxn ang="0">
                <a:pos x="2790" y="395"/>
              </a:cxn>
              <a:cxn ang="0">
                <a:pos x="3372" y="1003"/>
              </a:cxn>
              <a:cxn ang="0">
                <a:pos x="3408" y="1013"/>
              </a:cxn>
              <a:cxn ang="0">
                <a:pos x="3491" y="1179"/>
              </a:cxn>
              <a:cxn ang="0">
                <a:pos x="3341" y="1642"/>
              </a:cxn>
              <a:cxn ang="0">
                <a:pos x="3169" y="2057"/>
              </a:cxn>
              <a:cxn ang="0">
                <a:pos x="3013" y="2359"/>
              </a:cxn>
              <a:cxn ang="0">
                <a:pos x="317" y="2343"/>
              </a:cxn>
              <a:cxn ang="0">
                <a:pos x="327" y="2696"/>
              </a:cxn>
              <a:cxn ang="0">
                <a:pos x="2665" y="2852"/>
              </a:cxn>
              <a:cxn ang="0">
                <a:pos x="4385" y="3065"/>
              </a:cxn>
              <a:cxn ang="0">
                <a:pos x="4219" y="2411"/>
              </a:cxn>
              <a:cxn ang="0">
                <a:pos x="4328" y="1455"/>
              </a:cxn>
              <a:cxn ang="0">
                <a:pos x="4193" y="1366"/>
              </a:cxn>
              <a:cxn ang="0">
                <a:pos x="4182" y="769"/>
              </a:cxn>
              <a:cxn ang="0">
                <a:pos x="4369" y="515"/>
              </a:cxn>
              <a:cxn ang="0">
                <a:pos x="307" y="2925"/>
              </a:cxn>
              <a:cxn ang="0">
                <a:pos x="4317" y="2811"/>
              </a:cxn>
              <a:cxn ang="0">
                <a:pos x="3855" y="270"/>
              </a:cxn>
              <a:cxn ang="0">
                <a:pos x="4292" y="2889"/>
              </a:cxn>
              <a:cxn ang="0">
                <a:pos x="4203" y="2717"/>
              </a:cxn>
              <a:cxn ang="0">
                <a:pos x="4027" y="2551"/>
              </a:cxn>
              <a:cxn ang="0">
                <a:pos x="348" y="1190"/>
              </a:cxn>
              <a:cxn ang="0">
                <a:pos x="790" y="634"/>
              </a:cxn>
              <a:cxn ang="0">
                <a:pos x="172" y="650"/>
              </a:cxn>
              <a:cxn ang="0">
                <a:pos x="78" y="1341"/>
              </a:cxn>
              <a:cxn ang="0">
                <a:pos x="509" y="857"/>
              </a:cxn>
              <a:cxn ang="0">
                <a:pos x="218" y="946"/>
              </a:cxn>
              <a:cxn ang="0">
                <a:pos x="333" y="1938"/>
              </a:cxn>
              <a:cxn ang="0">
                <a:pos x="244" y="1377"/>
              </a:cxn>
              <a:cxn ang="0">
                <a:pos x="629" y="1122"/>
              </a:cxn>
              <a:cxn ang="0">
                <a:pos x="795" y="587"/>
              </a:cxn>
              <a:cxn ang="0">
                <a:pos x="198" y="1341"/>
              </a:cxn>
              <a:cxn ang="0">
                <a:pos x="3865" y="99"/>
              </a:cxn>
              <a:cxn ang="0">
                <a:pos x="3315" y="899"/>
              </a:cxn>
              <a:cxn ang="0">
                <a:pos x="2276" y="2364"/>
              </a:cxn>
              <a:cxn ang="0">
                <a:pos x="3777" y="37"/>
              </a:cxn>
              <a:cxn ang="0">
                <a:pos x="125" y="1481"/>
              </a:cxn>
              <a:cxn ang="0">
                <a:pos x="114" y="1382"/>
              </a:cxn>
              <a:cxn ang="0">
                <a:pos x="2276" y="2364"/>
              </a:cxn>
              <a:cxn ang="0">
                <a:pos x="847" y="774"/>
              </a:cxn>
              <a:cxn ang="0">
                <a:pos x="1091" y="759"/>
              </a:cxn>
              <a:cxn ang="0">
                <a:pos x="1148" y="743"/>
              </a:cxn>
              <a:cxn ang="0">
                <a:pos x="889" y="831"/>
              </a:cxn>
              <a:cxn ang="0">
                <a:pos x="1018" y="857"/>
              </a:cxn>
              <a:cxn ang="0">
                <a:pos x="915" y="702"/>
              </a:cxn>
              <a:cxn ang="0">
                <a:pos x="1387" y="151"/>
              </a:cxn>
              <a:cxn ang="0">
                <a:pos x="1294" y="322"/>
              </a:cxn>
              <a:cxn ang="0">
                <a:pos x="1356" y="535"/>
              </a:cxn>
              <a:cxn ang="0">
                <a:pos x="1231" y="374"/>
              </a:cxn>
              <a:cxn ang="0">
                <a:pos x="1024" y="489"/>
              </a:cxn>
              <a:cxn ang="0">
                <a:pos x="1231" y="753"/>
              </a:cxn>
              <a:cxn ang="0">
                <a:pos x="1237" y="535"/>
              </a:cxn>
            </a:cxnLst>
            <a:rect l="0" t="0" r="0" b="0"/>
            <a:pathLst>
              <a:path w="4395" h="3107">
                <a:moveTo>
                  <a:pt x="2276" y="2364"/>
                </a:moveTo>
                <a:lnTo>
                  <a:pt x="2291" y="2380"/>
                </a:lnTo>
                <a:lnTo>
                  <a:pt x="2322" y="2385"/>
                </a:lnTo>
                <a:lnTo>
                  <a:pt x="2354" y="2390"/>
                </a:lnTo>
                <a:lnTo>
                  <a:pt x="2385" y="2380"/>
                </a:lnTo>
                <a:lnTo>
                  <a:pt x="2364" y="2369"/>
                </a:lnTo>
                <a:lnTo>
                  <a:pt x="2333" y="2369"/>
                </a:lnTo>
                <a:lnTo>
                  <a:pt x="2302" y="2364"/>
                </a:lnTo>
                <a:lnTo>
                  <a:pt x="2281" y="2364"/>
                </a:lnTo>
                <a:lnTo>
                  <a:pt x="2271" y="2364"/>
                </a:lnTo>
                <a:lnTo>
                  <a:pt x="2271" y="2364"/>
                </a:lnTo>
                <a:lnTo>
                  <a:pt x="2276" y="2364"/>
                </a:lnTo>
                <a:lnTo>
                  <a:pt x="2286" y="135"/>
                </a:lnTo>
                <a:lnTo>
                  <a:pt x="2302" y="130"/>
                </a:lnTo>
                <a:lnTo>
                  <a:pt x="2312" y="125"/>
                </a:lnTo>
                <a:lnTo>
                  <a:pt x="2317" y="135"/>
                </a:lnTo>
                <a:lnTo>
                  <a:pt x="2328" y="130"/>
                </a:lnTo>
                <a:lnTo>
                  <a:pt x="2343" y="151"/>
                </a:lnTo>
                <a:lnTo>
                  <a:pt x="2343" y="156"/>
                </a:lnTo>
                <a:lnTo>
                  <a:pt x="2348" y="151"/>
                </a:lnTo>
                <a:lnTo>
                  <a:pt x="2348" y="146"/>
                </a:lnTo>
                <a:lnTo>
                  <a:pt x="2348" y="140"/>
                </a:lnTo>
                <a:lnTo>
                  <a:pt x="2343" y="125"/>
                </a:lnTo>
                <a:lnTo>
                  <a:pt x="2354" y="125"/>
                </a:lnTo>
                <a:lnTo>
                  <a:pt x="2364" y="135"/>
                </a:lnTo>
                <a:lnTo>
                  <a:pt x="2369" y="135"/>
                </a:lnTo>
                <a:lnTo>
                  <a:pt x="2374" y="130"/>
                </a:lnTo>
                <a:lnTo>
                  <a:pt x="2374" y="125"/>
                </a:lnTo>
                <a:lnTo>
                  <a:pt x="2374" y="120"/>
                </a:lnTo>
                <a:lnTo>
                  <a:pt x="2364" y="114"/>
                </a:lnTo>
                <a:lnTo>
                  <a:pt x="2380" y="104"/>
                </a:lnTo>
                <a:lnTo>
                  <a:pt x="2364" y="99"/>
                </a:lnTo>
                <a:lnTo>
                  <a:pt x="2359" y="99"/>
                </a:lnTo>
                <a:lnTo>
                  <a:pt x="2348" y="104"/>
                </a:lnTo>
                <a:lnTo>
                  <a:pt x="2354" y="89"/>
                </a:lnTo>
                <a:lnTo>
                  <a:pt x="2328" y="94"/>
                </a:lnTo>
                <a:lnTo>
                  <a:pt x="2322" y="89"/>
                </a:lnTo>
                <a:lnTo>
                  <a:pt x="2322" y="78"/>
                </a:lnTo>
                <a:lnTo>
                  <a:pt x="2312" y="78"/>
                </a:lnTo>
                <a:lnTo>
                  <a:pt x="2297" y="78"/>
                </a:lnTo>
                <a:lnTo>
                  <a:pt x="2297" y="83"/>
                </a:lnTo>
                <a:lnTo>
                  <a:pt x="2297" y="89"/>
                </a:lnTo>
                <a:lnTo>
                  <a:pt x="2302" y="94"/>
                </a:lnTo>
                <a:lnTo>
                  <a:pt x="2286" y="109"/>
                </a:lnTo>
                <a:lnTo>
                  <a:pt x="2302" y="104"/>
                </a:lnTo>
                <a:lnTo>
                  <a:pt x="2297" y="109"/>
                </a:lnTo>
                <a:lnTo>
                  <a:pt x="2286" y="135"/>
                </a:lnTo>
                <a:lnTo>
                  <a:pt x="2276" y="2364"/>
                </a:lnTo>
                <a:lnTo>
                  <a:pt x="2338" y="302"/>
                </a:lnTo>
                <a:lnTo>
                  <a:pt x="2328" y="312"/>
                </a:lnTo>
                <a:lnTo>
                  <a:pt x="2322" y="312"/>
                </a:lnTo>
                <a:lnTo>
                  <a:pt x="2328" y="302"/>
                </a:lnTo>
                <a:lnTo>
                  <a:pt x="2322" y="302"/>
                </a:lnTo>
                <a:lnTo>
                  <a:pt x="2317" y="302"/>
                </a:lnTo>
                <a:lnTo>
                  <a:pt x="2322" y="296"/>
                </a:lnTo>
                <a:lnTo>
                  <a:pt x="2328" y="291"/>
                </a:lnTo>
                <a:lnTo>
                  <a:pt x="2317" y="296"/>
                </a:lnTo>
                <a:lnTo>
                  <a:pt x="2317" y="291"/>
                </a:lnTo>
                <a:lnTo>
                  <a:pt x="2307" y="302"/>
                </a:lnTo>
                <a:lnTo>
                  <a:pt x="2302" y="312"/>
                </a:lnTo>
                <a:lnTo>
                  <a:pt x="2297" y="312"/>
                </a:lnTo>
                <a:lnTo>
                  <a:pt x="2297" y="317"/>
                </a:lnTo>
                <a:lnTo>
                  <a:pt x="2302" y="317"/>
                </a:lnTo>
                <a:lnTo>
                  <a:pt x="2302" y="322"/>
                </a:lnTo>
                <a:lnTo>
                  <a:pt x="2307" y="322"/>
                </a:lnTo>
                <a:lnTo>
                  <a:pt x="2307" y="327"/>
                </a:lnTo>
                <a:lnTo>
                  <a:pt x="2307" y="333"/>
                </a:lnTo>
                <a:lnTo>
                  <a:pt x="2317" y="327"/>
                </a:lnTo>
                <a:lnTo>
                  <a:pt x="2317" y="322"/>
                </a:lnTo>
                <a:lnTo>
                  <a:pt x="2328" y="327"/>
                </a:lnTo>
                <a:lnTo>
                  <a:pt x="2328" y="333"/>
                </a:lnTo>
                <a:lnTo>
                  <a:pt x="2328" y="327"/>
                </a:lnTo>
                <a:lnTo>
                  <a:pt x="2328" y="322"/>
                </a:lnTo>
                <a:lnTo>
                  <a:pt x="2328" y="317"/>
                </a:lnTo>
                <a:lnTo>
                  <a:pt x="2322" y="317"/>
                </a:lnTo>
                <a:lnTo>
                  <a:pt x="2338" y="312"/>
                </a:lnTo>
                <a:lnTo>
                  <a:pt x="2338" y="302"/>
                </a:lnTo>
                <a:lnTo>
                  <a:pt x="2276" y="2364"/>
                </a:lnTo>
                <a:lnTo>
                  <a:pt x="2390" y="78"/>
                </a:lnTo>
                <a:lnTo>
                  <a:pt x="2369" y="83"/>
                </a:lnTo>
                <a:lnTo>
                  <a:pt x="2390" y="89"/>
                </a:lnTo>
                <a:lnTo>
                  <a:pt x="2390" y="78"/>
                </a:lnTo>
                <a:lnTo>
                  <a:pt x="2276" y="2364"/>
                </a:lnTo>
                <a:lnTo>
                  <a:pt x="2359" y="83"/>
                </a:lnTo>
                <a:lnTo>
                  <a:pt x="2354" y="89"/>
                </a:lnTo>
                <a:lnTo>
                  <a:pt x="2369" y="83"/>
                </a:lnTo>
                <a:lnTo>
                  <a:pt x="2359" y="83"/>
                </a:lnTo>
                <a:lnTo>
                  <a:pt x="2276" y="2364"/>
                </a:lnTo>
                <a:lnTo>
                  <a:pt x="1481" y="47"/>
                </a:lnTo>
                <a:lnTo>
                  <a:pt x="1481" y="52"/>
                </a:lnTo>
                <a:lnTo>
                  <a:pt x="1486" y="52"/>
                </a:lnTo>
                <a:lnTo>
                  <a:pt x="1486" y="57"/>
                </a:lnTo>
                <a:lnTo>
                  <a:pt x="1486" y="52"/>
                </a:lnTo>
                <a:lnTo>
                  <a:pt x="1491" y="52"/>
                </a:lnTo>
                <a:lnTo>
                  <a:pt x="1496" y="47"/>
                </a:lnTo>
                <a:lnTo>
                  <a:pt x="1502" y="47"/>
                </a:lnTo>
                <a:lnTo>
                  <a:pt x="1496" y="52"/>
                </a:lnTo>
                <a:lnTo>
                  <a:pt x="1502" y="52"/>
                </a:lnTo>
                <a:lnTo>
                  <a:pt x="1507" y="52"/>
                </a:lnTo>
                <a:lnTo>
                  <a:pt x="1507" y="47"/>
                </a:lnTo>
                <a:lnTo>
                  <a:pt x="1512" y="47"/>
                </a:lnTo>
                <a:lnTo>
                  <a:pt x="1517" y="42"/>
                </a:lnTo>
                <a:lnTo>
                  <a:pt x="1517" y="37"/>
                </a:lnTo>
                <a:lnTo>
                  <a:pt x="1507" y="37"/>
                </a:lnTo>
                <a:lnTo>
                  <a:pt x="1507" y="31"/>
                </a:lnTo>
                <a:lnTo>
                  <a:pt x="1502" y="26"/>
                </a:lnTo>
                <a:lnTo>
                  <a:pt x="1496" y="31"/>
                </a:lnTo>
                <a:lnTo>
                  <a:pt x="1491" y="31"/>
                </a:lnTo>
                <a:lnTo>
                  <a:pt x="1486" y="37"/>
                </a:lnTo>
                <a:lnTo>
                  <a:pt x="1481" y="47"/>
                </a:lnTo>
                <a:lnTo>
                  <a:pt x="2276" y="2364"/>
                </a:lnTo>
                <a:lnTo>
                  <a:pt x="1476" y="172"/>
                </a:lnTo>
                <a:lnTo>
                  <a:pt x="1486" y="172"/>
                </a:lnTo>
                <a:lnTo>
                  <a:pt x="1491" y="166"/>
                </a:lnTo>
                <a:lnTo>
                  <a:pt x="1486" y="161"/>
                </a:lnTo>
                <a:lnTo>
                  <a:pt x="1476" y="166"/>
                </a:lnTo>
                <a:lnTo>
                  <a:pt x="1476" y="172"/>
                </a:lnTo>
                <a:lnTo>
                  <a:pt x="2276" y="2364"/>
                </a:lnTo>
                <a:lnTo>
                  <a:pt x="2686" y="2250"/>
                </a:lnTo>
                <a:lnTo>
                  <a:pt x="2702" y="2234"/>
                </a:lnTo>
                <a:lnTo>
                  <a:pt x="2702" y="2229"/>
                </a:lnTo>
                <a:lnTo>
                  <a:pt x="2691" y="2224"/>
                </a:lnTo>
                <a:lnTo>
                  <a:pt x="2681" y="2218"/>
                </a:lnTo>
                <a:lnTo>
                  <a:pt x="2681" y="2213"/>
                </a:lnTo>
                <a:lnTo>
                  <a:pt x="2686" y="2208"/>
                </a:lnTo>
                <a:lnTo>
                  <a:pt x="2671" y="2218"/>
                </a:lnTo>
                <a:lnTo>
                  <a:pt x="2660" y="2229"/>
                </a:lnTo>
                <a:lnTo>
                  <a:pt x="2655" y="2239"/>
                </a:lnTo>
                <a:lnTo>
                  <a:pt x="2660" y="2250"/>
                </a:lnTo>
                <a:lnTo>
                  <a:pt x="2671" y="2250"/>
                </a:lnTo>
                <a:lnTo>
                  <a:pt x="2686" y="2250"/>
                </a:lnTo>
                <a:lnTo>
                  <a:pt x="2276" y="2364"/>
                </a:lnTo>
                <a:lnTo>
                  <a:pt x="1683" y="21"/>
                </a:lnTo>
                <a:lnTo>
                  <a:pt x="1683" y="26"/>
                </a:lnTo>
                <a:lnTo>
                  <a:pt x="1683" y="31"/>
                </a:lnTo>
                <a:lnTo>
                  <a:pt x="1689" y="31"/>
                </a:lnTo>
                <a:lnTo>
                  <a:pt x="1689" y="37"/>
                </a:lnTo>
                <a:lnTo>
                  <a:pt x="1689" y="31"/>
                </a:lnTo>
                <a:lnTo>
                  <a:pt x="1694" y="37"/>
                </a:lnTo>
                <a:lnTo>
                  <a:pt x="1694" y="31"/>
                </a:lnTo>
                <a:lnTo>
                  <a:pt x="1699" y="37"/>
                </a:lnTo>
                <a:lnTo>
                  <a:pt x="1699" y="31"/>
                </a:lnTo>
                <a:lnTo>
                  <a:pt x="1704" y="31"/>
                </a:lnTo>
                <a:lnTo>
                  <a:pt x="1709" y="26"/>
                </a:lnTo>
                <a:lnTo>
                  <a:pt x="1709" y="21"/>
                </a:lnTo>
                <a:lnTo>
                  <a:pt x="1709" y="26"/>
                </a:lnTo>
                <a:lnTo>
                  <a:pt x="1715" y="21"/>
                </a:lnTo>
                <a:lnTo>
                  <a:pt x="1715" y="16"/>
                </a:lnTo>
                <a:lnTo>
                  <a:pt x="1715" y="11"/>
                </a:lnTo>
                <a:lnTo>
                  <a:pt x="1715" y="5"/>
                </a:lnTo>
                <a:lnTo>
                  <a:pt x="1709" y="5"/>
                </a:lnTo>
                <a:lnTo>
                  <a:pt x="1704" y="5"/>
                </a:lnTo>
                <a:lnTo>
                  <a:pt x="1699" y="11"/>
                </a:lnTo>
                <a:lnTo>
                  <a:pt x="1689" y="16"/>
                </a:lnTo>
                <a:lnTo>
                  <a:pt x="1683" y="21"/>
                </a:lnTo>
                <a:lnTo>
                  <a:pt x="2276" y="2364"/>
                </a:lnTo>
                <a:lnTo>
                  <a:pt x="1496" y="639"/>
                </a:lnTo>
                <a:lnTo>
                  <a:pt x="1496" y="644"/>
                </a:lnTo>
                <a:lnTo>
                  <a:pt x="1502" y="644"/>
                </a:lnTo>
                <a:lnTo>
                  <a:pt x="1507" y="639"/>
                </a:lnTo>
                <a:lnTo>
                  <a:pt x="1502" y="639"/>
                </a:lnTo>
                <a:lnTo>
                  <a:pt x="1496" y="639"/>
                </a:lnTo>
                <a:lnTo>
                  <a:pt x="2276" y="2364"/>
                </a:lnTo>
                <a:lnTo>
                  <a:pt x="1637" y="348"/>
                </a:lnTo>
                <a:lnTo>
                  <a:pt x="1642" y="353"/>
                </a:lnTo>
                <a:lnTo>
                  <a:pt x="1637" y="359"/>
                </a:lnTo>
                <a:lnTo>
                  <a:pt x="1642" y="359"/>
                </a:lnTo>
                <a:lnTo>
                  <a:pt x="1637" y="359"/>
                </a:lnTo>
                <a:lnTo>
                  <a:pt x="1642" y="359"/>
                </a:lnTo>
                <a:lnTo>
                  <a:pt x="1637" y="364"/>
                </a:lnTo>
                <a:lnTo>
                  <a:pt x="1642" y="364"/>
                </a:lnTo>
                <a:lnTo>
                  <a:pt x="1642" y="369"/>
                </a:lnTo>
                <a:lnTo>
                  <a:pt x="1647" y="369"/>
                </a:lnTo>
                <a:lnTo>
                  <a:pt x="1647" y="374"/>
                </a:lnTo>
                <a:lnTo>
                  <a:pt x="1647" y="369"/>
                </a:lnTo>
                <a:lnTo>
                  <a:pt x="1647" y="374"/>
                </a:lnTo>
                <a:lnTo>
                  <a:pt x="1652" y="369"/>
                </a:lnTo>
                <a:lnTo>
                  <a:pt x="1652" y="374"/>
                </a:lnTo>
                <a:lnTo>
                  <a:pt x="1652" y="369"/>
                </a:lnTo>
                <a:lnTo>
                  <a:pt x="1657" y="369"/>
                </a:lnTo>
                <a:lnTo>
                  <a:pt x="1663" y="369"/>
                </a:lnTo>
                <a:lnTo>
                  <a:pt x="1668" y="369"/>
                </a:lnTo>
                <a:lnTo>
                  <a:pt x="1673" y="364"/>
                </a:lnTo>
                <a:lnTo>
                  <a:pt x="1673" y="369"/>
                </a:lnTo>
                <a:lnTo>
                  <a:pt x="1673" y="364"/>
                </a:lnTo>
                <a:lnTo>
                  <a:pt x="1678" y="364"/>
                </a:lnTo>
                <a:lnTo>
                  <a:pt x="1683" y="359"/>
                </a:lnTo>
                <a:lnTo>
                  <a:pt x="1689" y="353"/>
                </a:lnTo>
                <a:lnTo>
                  <a:pt x="1694" y="348"/>
                </a:lnTo>
                <a:lnTo>
                  <a:pt x="1689" y="343"/>
                </a:lnTo>
                <a:lnTo>
                  <a:pt x="1694" y="343"/>
                </a:lnTo>
                <a:lnTo>
                  <a:pt x="1694" y="338"/>
                </a:lnTo>
                <a:lnTo>
                  <a:pt x="1689" y="338"/>
                </a:lnTo>
                <a:lnTo>
                  <a:pt x="1689" y="333"/>
                </a:lnTo>
                <a:lnTo>
                  <a:pt x="1683" y="333"/>
                </a:lnTo>
                <a:lnTo>
                  <a:pt x="1678" y="327"/>
                </a:lnTo>
                <a:lnTo>
                  <a:pt x="1673" y="333"/>
                </a:lnTo>
                <a:lnTo>
                  <a:pt x="1673" y="327"/>
                </a:lnTo>
                <a:lnTo>
                  <a:pt x="1673" y="333"/>
                </a:lnTo>
                <a:lnTo>
                  <a:pt x="1668" y="333"/>
                </a:lnTo>
                <a:lnTo>
                  <a:pt x="1663" y="333"/>
                </a:lnTo>
                <a:lnTo>
                  <a:pt x="1657" y="338"/>
                </a:lnTo>
                <a:lnTo>
                  <a:pt x="1652" y="338"/>
                </a:lnTo>
                <a:lnTo>
                  <a:pt x="1647" y="338"/>
                </a:lnTo>
                <a:lnTo>
                  <a:pt x="1652" y="338"/>
                </a:lnTo>
                <a:lnTo>
                  <a:pt x="1652" y="343"/>
                </a:lnTo>
                <a:lnTo>
                  <a:pt x="1647" y="343"/>
                </a:lnTo>
                <a:lnTo>
                  <a:pt x="1637" y="343"/>
                </a:lnTo>
                <a:lnTo>
                  <a:pt x="1637" y="348"/>
                </a:lnTo>
                <a:lnTo>
                  <a:pt x="2276" y="2364"/>
                </a:lnTo>
                <a:lnTo>
                  <a:pt x="1580" y="203"/>
                </a:lnTo>
                <a:lnTo>
                  <a:pt x="1574" y="203"/>
                </a:lnTo>
                <a:lnTo>
                  <a:pt x="1574" y="208"/>
                </a:lnTo>
                <a:lnTo>
                  <a:pt x="1580" y="208"/>
                </a:lnTo>
                <a:lnTo>
                  <a:pt x="1580" y="203"/>
                </a:lnTo>
                <a:lnTo>
                  <a:pt x="2276" y="2364"/>
                </a:lnTo>
                <a:lnTo>
                  <a:pt x="3523" y="1185"/>
                </a:lnTo>
                <a:lnTo>
                  <a:pt x="3512" y="1195"/>
                </a:lnTo>
                <a:lnTo>
                  <a:pt x="3507" y="1195"/>
                </a:lnTo>
                <a:lnTo>
                  <a:pt x="3512" y="1195"/>
                </a:lnTo>
                <a:lnTo>
                  <a:pt x="3523" y="1185"/>
                </a:lnTo>
                <a:lnTo>
                  <a:pt x="2276" y="2364"/>
                </a:lnTo>
                <a:lnTo>
                  <a:pt x="1580" y="390"/>
                </a:lnTo>
                <a:lnTo>
                  <a:pt x="1564" y="390"/>
                </a:lnTo>
                <a:lnTo>
                  <a:pt x="1554" y="400"/>
                </a:lnTo>
                <a:lnTo>
                  <a:pt x="1559" y="400"/>
                </a:lnTo>
                <a:lnTo>
                  <a:pt x="1559" y="405"/>
                </a:lnTo>
                <a:lnTo>
                  <a:pt x="1559" y="400"/>
                </a:lnTo>
                <a:lnTo>
                  <a:pt x="1559" y="405"/>
                </a:lnTo>
                <a:lnTo>
                  <a:pt x="1564" y="400"/>
                </a:lnTo>
                <a:lnTo>
                  <a:pt x="1564" y="405"/>
                </a:lnTo>
                <a:lnTo>
                  <a:pt x="1564" y="400"/>
                </a:lnTo>
                <a:lnTo>
                  <a:pt x="1574" y="400"/>
                </a:lnTo>
                <a:lnTo>
                  <a:pt x="1574" y="395"/>
                </a:lnTo>
                <a:lnTo>
                  <a:pt x="1580" y="395"/>
                </a:lnTo>
                <a:lnTo>
                  <a:pt x="1580" y="390"/>
                </a:lnTo>
                <a:lnTo>
                  <a:pt x="2276" y="2364"/>
                </a:lnTo>
                <a:lnTo>
                  <a:pt x="1554" y="89"/>
                </a:lnTo>
                <a:lnTo>
                  <a:pt x="1554" y="94"/>
                </a:lnTo>
                <a:lnTo>
                  <a:pt x="1559" y="89"/>
                </a:lnTo>
                <a:lnTo>
                  <a:pt x="1559" y="94"/>
                </a:lnTo>
                <a:lnTo>
                  <a:pt x="1564" y="94"/>
                </a:lnTo>
                <a:lnTo>
                  <a:pt x="1574" y="89"/>
                </a:lnTo>
                <a:lnTo>
                  <a:pt x="1574" y="94"/>
                </a:lnTo>
                <a:lnTo>
                  <a:pt x="1574" y="89"/>
                </a:lnTo>
                <a:lnTo>
                  <a:pt x="1580" y="89"/>
                </a:lnTo>
                <a:lnTo>
                  <a:pt x="1580" y="94"/>
                </a:lnTo>
                <a:lnTo>
                  <a:pt x="1580" y="89"/>
                </a:lnTo>
                <a:lnTo>
                  <a:pt x="1585" y="89"/>
                </a:lnTo>
                <a:lnTo>
                  <a:pt x="1590" y="83"/>
                </a:lnTo>
                <a:lnTo>
                  <a:pt x="1590" y="78"/>
                </a:lnTo>
                <a:lnTo>
                  <a:pt x="1595" y="83"/>
                </a:lnTo>
                <a:lnTo>
                  <a:pt x="1590" y="83"/>
                </a:lnTo>
                <a:lnTo>
                  <a:pt x="1590" y="89"/>
                </a:lnTo>
                <a:lnTo>
                  <a:pt x="1590" y="94"/>
                </a:lnTo>
                <a:lnTo>
                  <a:pt x="1585" y="99"/>
                </a:lnTo>
                <a:lnTo>
                  <a:pt x="1590" y="94"/>
                </a:lnTo>
                <a:lnTo>
                  <a:pt x="1590" y="99"/>
                </a:lnTo>
                <a:lnTo>
                  <a:pt x="1590" y="104"/>
                </a:lnTo>
                <a:lnTo>
                  <a:pt x="1595" y="104"/>
                </a:lnTo>
                <a:lnTo>
                  <a:pt x="1600" y="104"/>
                </a:lnTo>
                <a:lnTo>
                  <a:pt x="1600" y="109"/>
                </a:lnTo>
                <a:lnTo>
                  <a:pt x="1606" y="104"/>
                </a:lnTo>
                <a:lnTo>
                  <a:pt x="1606" y="109"/>
                </a:lnTo>
                <a:lnTo>
                  <a:pt x="1606" y="104"/>
                </a:lnTo>
                <a:lnTo>
                  <a:pt x="1611" y="109"/>
                </a:lnTo>
                <a:lnTo>
                  <a:pt x="1611" y="104"/>
                </a:lnTo>
                <a:lnTo>
                  <a:pt x="1611" y="109"/>
                </a:lnTo>
                <a:lnTo>
                  <a:pt x="1600" y="120"/>
                </a:lnTo>
                <a:lnTo>
                  <a:pt x="1600" y="125"/>
                </a:lnTo>
                <a:lnTo>
                  <a:pt x="1595" y="125"/>
                </a:lnTo>
                <a:lnTo>
                  <a:pt x="1600" y="125"/>
                </a:lnTo>
                <a:lnTo>
                  <a:pt x="1600" y="130"/>
                </a:lnTo>
                <a:lnTo>
                  <a:pt x="1600" y="125"/>
                </a:lnTo>
                <a:lnTo>
                  <a:pt x="1600" y="130"/>
                </a:lnTo>
                <a:lnTo>
                  <a:pt x="1606" y="130"/>
                </a:lnTo>
                <a:lnTo>
                  <a:pt x="1611" y="130"/>
                </a:lnTo>
                <a:lnTo>
                  <a:pt x="1616" y="125"/>
                </a:lnTo>
                <a:lnTo>
                  <a:pt x="1616" y="120"/>
                </a:lnTo>
                <a:lnTo>
                  <a:pt x="1621" y="120"/>
                </a:lnTo>
                <a:lnTo>
                  <a:pt x="1621" y="109"/>
                </a:lnTo>
                <a:lnTo>
                  <a:pt x="1616" y="109"/>
                </a:lnTo>
                <a:lnTo>
                  <a:pt x="1611" y="109"/>
                </a:lnTo>
                <a:lnTo>
                  <a:pt x="1616" y="104"/>
                </a:lnTo>
                <a:lnTo>
                  <a:pt x="1621" y="104"/>
                </a:lnTo>
                <a:lnTo>
                  <a:pt x="1626" y="99"/>
                </a:lnTo>
                <a:lnTo>
                  <a:pt x="1632" y="99"/>
                </a:lnTo>
                <a:lnTo>
                  <a:pt x="1637" y="94"/>
                </a:lnTo>
                <a:lnTo>
                  <a:pt x="1637" y="83"/>
                </a:lnTo>
                <a:lnTo>
                  <a:pt x="1642" y="89"/>
                </a:lnTo>
                <a:lnTo>
                  <a:pt x="1637" y="83"/>
                </a:lnTo>
                <a:lnTo>
                  <a:pt x="1642" y="83"/>
                </a:lnTo>
                <a:lnTo>
                  <a:pt x="1642" y="78"/>
                </a:lnTo>
                <a:lnTo>
                  <a:pt x="1642" y="73"/>
                </a:lnTo>
                <a:lnTo>
                  <a:pt x="1637" y="73"/>
                </a:lnTo>
                <a:lnTo>
                  <a:pt x="1642" y="73"/>
                </a:lnTo>
                <a:lnTo>
                  <a:pt x="1637" y="73"/>
                </a:lnTo>
                <a:lnTo>
                  <a:pt x="1642" y="68"/>
                </a:lnTo>
                <a:lnTo>
                  <a:pt x="1637" y="68"/>
                </a:lnTo>
                <a:lnTo>
                  <a:pt x="1632" y="68"/>
                </a:lnTo>
                <a:lnTo>
                  <a:pt x="1632" y="63"/>
                </a:lnTo>
                <a:lnTo>
                  <a:pt x="1626" y="68"/>
                </a:lnTo>
                <a:lnTo>
                  <a:pt x="1626" y="63"/>
                </a:lnTo>
                <a:lnTo>
                  <a:pt x="1626" y="68"/>
                </a:lnTo>
                <a:lnTo>
                  <a:pt x="1621" y="63"/>
                </a:lnTo>
                <a:lnTo>
                  <a:pt x="1621" y="68"/>
                </a:lnTo>
                <a:lnTo>
                  <a:pt x="1621" y="63"/>
                </a:lnTo>
                <a:lnTo>
                  <a:pt x="1616" y="63"/>
                </a:lnTo>
                <a:lnTo>
                  <a:pt x="1616" y="68"/>
                </a:lnTo>
                <a:lnTo>
                  <a:pt x="1611" y="68"/>
                </a:lnTo>
                <a:lnTo>
                  <a:pt x="1611" y="63"/>
                </a:lnTo>
                <a:lnTo>
                  <a:pt x="1611" y="68"/>
                </a:lnTo>
                <a:lnTo>
                  <a:pt x="1606" y="68"/>
                </a:lnTo>
                <a:lnTo>
                  <a:pt x="1600" y="68"/>
                </a:lnTo>
                <a:lnTo>
                  <a:pt x="1595" y="73"/>
                </a:lnTo>
                <a:lnTo>
                  <a:pt x="1595" y="68"/>
                </a:lnTo>
                <a:lnTo>
                  <a:pt x="1590" y="68"/>
                </a:lnTo>
                <a:lnTo>
                  <a:pt x="1595" y="63"/>
                </a:lnTo>
                <a:lnTo>
                  <a:pt x="1590" y="63"/>
                </a:lnTo>
                <a:lnTo>
                  <a:pt x="1585" y="63"/>
                </a:lnTo>
                <a:lnTo>
                  <a:pt x="1574" y="68"/>
                </a:lnTo>
                <a:lnTo>
                  <a:pt x="1564" y="68"/>
                </a:lnTo>
                <a:lnTo>
                  <a:pt x="1559" y="73"/>
                </a:lnTo>
                <a:lnTo>
                  <a:pt x="1559" y="78"/>
                </a:lnTo>
                <a:lnTo>
                  <a:pt x="1554" y="83"/>
                </a:lnTo>
                <a:lnTo>
                  <a:pt x="1554" y="89"/>
                </a:lnTo>
                <a:lnTo>
                  <a:pt x="2276" y="2364"/>
                </a:lnTo>
                <a:lnTo>
                  <a:pt x="1642" y="442"/>
                </a:lnTo>
                <a:lnTo>
                  <a:pt x="1637" y="442"/>
                </a:lnTo>
                <a:lnTo>
                  <a:pt x="1632" y="442"/>
                </a:lnTo>
                <a:lnTo>
                  <a:pt x="1626" y="442"/>
                </a:lnTo>
                <a:lnTo>
                  <a:pt x="1616" y="452"/>
                </a:lnTo>
                <a:lnTo>
                  <a:pt x="1616" y="457"/>
                </a:lnTo>
                <a:lnTo>
                  <a:pt x="1611" y="463"/>
                </a:lnTo>
                <a:lnTo>
                  <a:pt x="1611" y="468"/>
                </a:lnTo>
                <a:lnTo>
                  <a:pt x="1616" y="468"/>
                </a:lnTo>
                <a:lnTo>
                  <a:pt x="1616" y="473"/>
                </a:lnTo>
                <a:lnTo>
                  <a:pt x="1621" y="468"/>
                </a:lnTo>
                <a:lnTo>
                  <a:pt x="1621" y="473"/>
                </a:lnTo>
                <a:lnTo>
                  <a:pt x="1626" y="468"/>
                </a:lnTo>
                <a:lnTo>
                  <a:pt x="1626" y="473"/>
                </a:lnTo>
                <a:lnTo>
                  <a:pt x="1632" y="468"/>
                </a:lnTo>
                <a:lnTo>
                  <a:pt x="1637" y="463"/>
                </a:lnTo>
                <a:lnTo>
                  <a:pt x="1637" y="457"/>
                </a:lnTo>
                <a:lnTo>
                  <a:pt x="1642" y="457"/>
                </a:lnTo>
                <a:lnTo>
                  <a:pt x="1642" y="452"/>
                </a:lnTo>
                <a:lnTo>
                  <a:pt x="1642" y="447"/>
                </a:lnTo>
                <a:lnTo>
                  <a:pt x="1642" y="442"/>
                </a:lnTo>
                <a:lnTo>
                  <a:pt x="2276" y="2364"/>
                </a:lnTo>
                <a:lnTo>
                  <a:pt x="1517" y="509"/>
                </a:lnTo>
                <a:lnTo>
                  <a:pt x="1517" y="504"/>
                </a:lnTo>
                <a:lnTo>
                  <a:pt x="1517" y="499"/>
                </a:lnTo>
                <a:lnTo>
                  <a:pt x="1512" y="499"/>
                </a:lnTo>
                <a:lnTo>
                  <a:pt x="1507" y="499"/>
                </a:lnTo>
                <a:lnTo>
                  <a:pt x="1496" y="504"/>
                </a:lnTo>
                <a:lnTo>
                  <a:pt x="1491" y="504"/>
                </a:lnTo>
                <a:lnTo>
                  <a:pt x="1486" y="509"/>
                </a:lnTo>
                <a:lnTo>
                  <a:pt x="1486" y="515"/>
                </a:lnTo>
                <a:lnTo>
                  <a:pt x="1481" y="515"/>
                </a:lnTo>
                <a:lnTo>
                  <a:pt x="1481" y="520"/>
                </a:lnTo>
                <a:lnTo>
                  <a:pt x="1481" y="525"/>
                </a:lnTo>
                <a:lnTo>
                  <a:pt x="1481" y="520"/>
                </a:lnTo>
                <a:lnTo>
                  <a:pt x="1481" y="525"/>
                </a:lnTo>
                <a:lnTo>
                  <a:pt x="1481" y="530"/>
                </a:lnTo>
                <a:lnTo>
                  <a:pt x="1486" y="525"/>
                </a:lnTo>
                <a:lnTo>
                  <a:pt x="1486" y="530"/>
                </a:lnTo>
                <a:lnTo>
                  <a:pt x="1491" y="525"/>
                </a:lnTo>
                <a:lnTo>
                  <a:pt x="1491" y="530"/>
                </a:lnTo>
                <a:lnTo>
                  <a:pt x="1491" y="525"/>
                </a:lnTo>
                <a:lnTo>
                  <a:pt x="1496" y="525"/>
                </a:lnTo>
                <a:lnTo>
                  <a:pt x="1496" y="530"/>
                </a:lnTo>
                <a:lnTo>
                  <a:pt x="1496" y="525"/>
                </a:lnTo>
                <a:lnTo>
                  <a:pt x="1502" y="525"/>
                </a:lnTo>
                <a:lnTo>
                  <a:pt x="1502" y="530"/>
                </a:lnTo>
                <a:lnTo>
                  <a:pt x="1502" y="525"/>
                </a:lnTo>
                <a:lnTo>
                  <a:pt x="1507" y="525"/>
                </a:lnTo>
                <a:lnTo>
                  <a:pt x="1507" y="520"/>
                </a:lnTo>
                <a:lnTo>
                  <a:pt x="1512" y="520"/>
                </a:lnTo>
                <a:lnTo>
                  <a:pt x="1517" y="515"/>
                </a:lnTo>
                <a:lnTo>
                  <a:pt x="1517" y="509"/>
                </a:lnTo>
                <a:lnTo>
                  <a:pt x="2276" y="2364"/>
                </a:lnTo>
                <a:lnTo>
                  <a:pt x="1595" y="400"/>
                </a:lnTo>
                <a:lnTo>
                  <a:pt x="1600" y="400"/>
                </a:lnTo>
                <a:lnTo>
                  <a:pt x="1606" y="400"/>
                </a:lnTo>
                <a:lnTo>
                  <a:pt x="1606" y="395"/>
                </a:lnTo>
                <a:lnTo>
                  <a:pt x="1606" y="390"/>
                </a:lnTo>
                <a:lnTo>
                  <a:pt x="1611" y="390"/>
                </a:lnTo>
                <a:lnTo>
                  <a:pt x="1611" y="385"/>
                </a:lnTo>
                <a:lnTo>
                  <a:pt x="1606" y="385"/>
                </a:lnTo>
                <a:lnTo>
                  <a:pt x="1606" y="379"/>
                </a:lnTo>
                <a:lnTo>
                  <a:pt x="1600" y="379"/>
                </a:lnTo>
                <a:lnTo>
                  <a:pt x="1590" y="385"/>
                </a:lnTo>
                <a:lnTo>
                  <a:pt x="1590" y="390"/>
                </a:lnTo>
                <a:lnTo>
                  <a:pt x="1585" y="390"/>
                </a:lnTo>
                <a:lnTo>
                  <a:pt x="1585" y="395"/>
                </a:lnTo>
                <a:lnTo>
                  <a:pt x="1580" y="400"/>
                </a:lnTo>
                <a:lnTo>
                  <a:pt x="1585" y="400"/>
                </a:lnTo>
                <a:lnTo>
                  <a:pt x="1590" y="400"/>
                </a:lnTo>
                <a:lnTo>
                  <a:pt x="1590" y="405"/>
                </a:lnTo>
                <a:lnTo>
                  <a:pt x="1595" y="400"/>
                </a:lnTo>
                <a:lnTo>
                  <a:pt x="2276" y="2364"/>
                </a:lnTo>
                <a:lnTo>
                  <a:pt x="1522" y="109"/>
                </a:lnTo>
                <a:lnTo>
                  <a:pt x="1522" y="114"/>
                </a:lnTo>
                <a:lnTo>
                  <a:pt x="1528" y="114"/>
                </a:lnTo>
                <a:lnTo>
                  <a:pt x="1528" y="120"/>
                </a:lnTo>
                <a:lnTo>
                  <a:pt x="1533" y="120"/>
                </a:lnTo>
                <a:lnTo>
                  <a:pt x="1538" y="120"/>
                </a:lnTo>
                <a:lnTo>
                  <a:pt x="1548" y="109"/>
                </a:lnTo>
                <a:lnTo>
                  <a:pt x="1548" y="104"/>
                </a:lnTo>
                <a:lnTo>
                  <a:pt x="1548" y="99"/>
                </a:lnTo>
                <a:lnTo>
                  <a:pt x="1543" y="99"/>
                </a:lnTo>
                <a:lnTo>
                  <a:pt x="1538" y="99"/>
                </a:lnTo>
                <a:lnTo>
                  <a:pt x="1533" y="99"/>
                </a:lnTo>
                <a:lnTo>
                  <a:pt x="1533" y="104"/>
                </a:lnTo>
                <a:lnTo>
                  <a:pt x="1528" y="104"/>
                </a:lnTo>
                <a:lnTo>
                  <a:pt x="1528" y="109"/>
                </a:lnTo>
                <a:lnTo>
                  <a:pt x="1522" y="109"/>
                </a:lnTo>
                <a:lnTo>
                  <a:pt x="2276" y="2364"/>
                </a:lnTo>
                <a:lnTo>
                  <a:pt x="1611" y="437"/>
                </a:lnTo>
                <a:lnTo>
                  <a:pt x="1611" y="431"/>
                </a:lnTo>
                <a:lnTo>
                  <a:pt x="1606" y="437"/>
                </a:lnTo>
                <a:lnTo>
                  <a:pt x="1611" y="437"/>
                </a:lnTo>
                <a:lnTo>
                  <a:pt x="2276" y="2364"/>
                </a:lnTo>
                <a:lnTo>
                  <a:pt x="1543" y="546"/>
                </a:lnTo>
                <a:lnTo>
                  <a:pt x="1528" y="546"/>
                </a:lnTo>
                <a:lnTo>
                  <a:pt x="1522" y="556"/>
                </a:lnTo>
                <a:lnTo>
                  <a:pt x="1522" y="561"/>
                </a:lnTo>
                <a:lnTo>
                  <a:pt x="1522" y="566"/>
                </a:lnTo>
                <a:lnTo>
                  <a:pt x="1528" y="561"/>
                </a:lnTo>
                <a:lnTo>
                  <a:pt x="1522" y="566"/>
                </a:lnTo>
                <a:lnTo>
                  <a:pt x="1528" y="566"/>
                </a:lnTo>
                <a:lnTo>
                  <a:pt x="1533" y="566"/>
                </a:lnTo>
                <a:lnTo>
                  <a:pt x="1538" y="561"/>
                </a:lnTo>
                <a:lnTo>
                  <a:pt x="1538" y="556"/>
                </a:lnTo>
                <a:lnTo>
                  <a:pt x="1543" y="556"/>
                </a:lnTo>
                <a:lnTo>
                  <a:pt x="1543" y="546"/>
                </a:lnTo>
                <a:lnTo>
                  <a:pt x="2276" y="2364"/>
                </a:lnTo>
                <a:lnTo>
                  <a:pt x="1377" y="416"/>
                </a:lnTo>
                <a:lnTo>
                  <a:pt x="1382" y="416"/>
                </a:lnTo>
                <a:lnTo>
                  <a:pt x="1387" y="416"/>
                </a:lnTo>
                <a:lnTo>
                  <a:pt x="1387" y="411"/>
                </a:lnTo>
                <a:lnTo>
                  <a:pt x="1382" y="411"/>
                </a:lnTo>
                <a:lnTo>
                  <a:pt x="1377" y="416"/>
                </a:lnTo>
                <a:lnTo>
                  <a:pt x="2276" y="2364"/>
                </a:lnTo>
                <a:lnTo>
                  <a:pt x="1320" y="779"/>
                </a:lnTo>
                <a:lnTo>
                  <a:pt x="1320" y="774"/>
                </a:lnTo>
                <a:lnTo>
                  <a:pt x="1315" y="779"/>
                </a:lnTo>
                <a:lnTo>
                  <a:pt x="1309" y="779"/>
                </a:lnTo>
                <a:lnTo>
                  <a:pt x="1304" y="779"/>
                </a:lnTo>
                <a:lnTo>
                  <a:pt x="1299" y="779"/>
                </a:lnTo>
                <a:lnTo>
                  <a:pt x="1299" y="785"/>
                </a:lnTo>
                <a:lnTo>
                  <a:pt x="1294" y="779"/>
                </a:lnTo>
                <a:lnTo>
                  <a:pt x="1289" y="785"/>
                </a:lnTo>
                <a:lnTo>
                  <a:pt x="1283" y="785"/>
                </a:lnTo>
                <a:lnTo>
                  <a:pt x="1283" y="790"/>
                </a:lnTo>
                <a:lnTo>
                  <a:pt x="1283" y="795"/>
                </a:lnTo>
                <a:lnTo>
                  <a:pt x="1283" y="800"/>
                </a:lnTo>
                <a:lnTo>
                  <a:pt x="1278" y="805"/>
                </a:lnTo>
                <a:lnTo>
                  <a:pt x="1283" y="805"/>
                </a:lnTo>
                <a:lnTo>
                  <a:pt x="1278" y="805"/>
                </a:lnTo>
                <a:lnTo>
                  <a:pt x="1283" y="805"/>
                </a:lnTo>
                <a:lnTo>
                  <a:pt x="1278" y="811"/>
                </a:lnTo>
                <a:lnTo>
                  <a:pt x="1283" y="811"/>
                </a:lnTo>
                <a:lnTo>
                  <a:pt x="1278" y="816"/>
                </a:lnTo>
                <a:lnTo>
                  <a:pt x="1283" y="816"/>
                </a:lnTo>
                <a:lnTo>
                  <a:pt x="1289" y="816"/>
                </a:lnTo>
                <a:lnTo>
                  <a:pt x="1283" y="821"/>
                </a:lnTo>
                <a:lnTo>
                  <a:pt x="1289" y="816"/>
                </a:lnTo>
                <a:lnTo>
                  <a:pt x="1289" y="821"/>
                </a:lnTo>
                <a:lnTo>
                  <a:pt x="1294" y="816"/>
                </a:lnTo>
                <a:lnTo>
                  <a:pt x="1294" y="821"/>
                </a:lnTo>
                <a:lnTo>
                  <a:pt x="1294" y="816"/>
                </a:lnTo>
                <a:lnTo>
                  <a:pt x="1299" y="821"/>
                </a:lnTo>
                <a:lnTo>
                  <a:pt x="1299" y="816"/>
                </a:lnTo>
                <a:lnTo>
                  <a:pt x="1299" y="821"/>
                </a:lnTo>
                <a:lnTo>
                  <a:pt x="1304" y="816"/>
                </a:lnTo>
                <a:lnTo>
                  <a:pt x="1304" y="821"/>
                </a:lnTo>
                <a:lnTo>
                  <a:pt x="1304" y="816"/>
                </a:lnTo>
                <a:lnTo>
                  <a:pt x="1309" y="816"/>
                </a:lnTo>
                <a:lnTo>
                  <a:pt x="1315" y="816"/>
                </a:lnTo>
                <a:lnTo>
                  <a:pt x="1320" y="811"/>
                </a:lnTo>
                <a:lnTo>
                  <a:pt x="1325" y="811"/>
                </a:lnTo>
                <a:lnTo>
                  <a:pt x="1325" y="805"/>
                </a:lnTo>
                <a:lnTo>
                  <a:pt x="1330" y="800"/>
                </a:lnTo>
                <a:lnTo>
                  <a:pt x="1330" y="795"/>
                </a:lnTo>
                <a:lnTo>
                  <a:pt x="1335" y="795"/>
                </a:lnTo>
                <a:lnTo>
                  <a:pt x="1330" y="795"/>
                </a:lnTo>
                <a:lnTo>
                  <a:pt x="1335" y="790"/>
                </a:lnTo>
                <a:lnTo>
                  <a:pt x="1330" y="790"/>
                </a:lnTo>
                <a:lnTo>
                  <a:pt x="1335" y="790"/>
                </a:lnTo>
                <a:lnTo>
                  <a:pt x="1330" y="790"/>
                </a:lnTo>
                <a:lnTo>
                  <a:pt x="1330" y="785"/>
                </a:lnTo>
                <a:lnTo>
                  <a:pt x="1335" y="785"/>
                </a:lnTo>
                <a:lnTo>
                  <a:pt x="1330" y="785"/>
                </a:lnTo>
                <a:lnTo>
                  <a:pt x="1330" y="779"/>
                </a:lnTo>
                <a:lnTo>
                  <a:pt x="1330" y="785"/>
                </a:lnTo>
                <a:lnTo>
                  <a:pt x="1330" y="779"/>
                </a:lnTo>
                <a:lnTo>
                  <a:pt x="1325" y="779"/>
                </a:lnTo>
                <a:lnTo>
                  <a:pt x="1320" y="779"/>
                </a:lnTo>
                <a:lnTo>
                  <a:pt x="2276" y="2364"/>
                </a:lnTo>
                <a:lnTo>
                  <a:pt x="1247" y="821"/>
                </a:lnTo>
                <a:lnTo>
                  <a:pt x="1247" y="816"/>
                </a:lnTo>
                <a:lnTo>
                  <a:pt x="1247" y="811"/>
                </a:lnTo>
                <a:lnTo>
                  <a:pt x="1242" y="811"/>
                </a:lnTo>
                <a:lnTo>
                  <a:pt x="1231" y="816"/>
                </a:lnTo>
                <a:lnTo>
                  <a:pt x="1231" y="811"/>
                </a:lnTo>
                <a:lnTo>
                  <a:pt x="1231" y="816"/>
                </a:lnTo>
                <a:lnTo>
                  <a:pt x="1226" y="816"/>
                </a:lnTo>
                <a:lnTo>
                  <a:pt x="1226" y="821"/>
                </a:lnTo>
                <a:lnTo>
                  <a:pt x="1221" y="821"/>
                </a:lnTo>
                <a:lnTo>
                  <a:pt x="1221" y="826"/>
                </a:lnTo>
                <a:lnTo>
                  <a:pt x="1226" y="831"/>
                </a:lnTo>
                <a:lnTo>
                  <a:pt x="1221" y="831"/>
                </a:lnTo>
                <a:lnTo>
                  <a:pt x="1226" y="831"/>
                </a:lnTo>
                <a:lnTo>
                  <a:pt x="1226" y="837"/>
                </a:lnTo>
                <a:lnTo>
                  <a:pt x="1231" y="831"/>
                </a:lnTo>
                <a:lnTo>
                  <a:pt x="1237" y="831"/>
                </a:lnTo>
                <a:lnTo>
                  <a:pt x="1242" y="826"/>
                </a:lnTo>
                <a:lnTo>
                  <a:pt x="1247" y="826"/>
                </a:lnTo>
                <a:lnTo>
                  <a:pt x="1247" y="821"/>
                </a:lnTo>
                <a:lnTo>
                  <a:pt x="2276" y="2364"/>
                </a:lnTo>
                <a:lnTo>
                  <a:pt x="1257" y="696"/>
                </a:lnTo>
                <a:lnTo>
                  <a:pt x="1252" y="696"/>
                </a:lnTo>
                <a:lnTo>
                  <a:pt x="1247" y="696"/>
                </a:lnTo>
                <a:lnTo>
                  <a:pt x="1247" y="702"/>
                </a:lnTo>
                <a:lnTo>
                  <a:pt x="1247" y="707"/>
                </a:lnTo>
                <a:lnTo>
                  <a:pt x="1242" y="712"/>
                </a:lnTo>
                <a:lnTo>
                  <a:pt x="1247" y="712"/>
                </a:lnTo>
                <a:lnTo>
                  <a:pt x="1242" y="712"/>
                </a:lnTo>
                <a:lnTo>
                  <a:pt x="1247" y="712"/>
                </a:lnTo>
                <a:lnTo>
                  <a:pt x="1242" y="717"/>
                </a:lnTo>
                <a:lnTo>
                  <a:pt x="1242" y="712"/>
                </a:lnTo>
                <a:lnTo>
                  <a:pt x="1242" y="717"/>
                </a:lnTo>
                <a:lnTo>
                  <a:pt x="1247" y="717"/>
                </a:lnTo>
                <a:lnTo>
                  <a:pt x="1242" y="717"/>
                </a:lnTo>
                <a:lnTo>
                  <a:pt x="1247" y="717"/>
                </a:lnTo>
                <a:lnTo>
                  <a:pt x="1247" y="722"/>
                </a:lnTo>
                <a:lnTo>
                  <a:pt x="1247" y="717"/>
                </a:lnTo>
                <a:lnTo>
                  <a:pt x="1247" y="722"/>
                </a:lnTo>
                <a:lnTo>
                  <a:pt x="1252" y="722"/>
                </a:lnTo>
                <a:lnTo>
                  <a:pt x="1257" y="722"/>
                </a:lnTo>
                <a:lnTo>
                  <a:pt x="1263" y="722"/>
                </a:lnTo>
                <a:lnTo>
                  <a:pt x="1268" y="717"/>
                </a:lnTo>
                <a:lnTo>
                  <a:pt x="1273" y="717"/>
                </a:lnTo>
                <a:lnTo>
                  <a:pt x="1273" y="712"/>
                </a:lnTo>
                <a:lnTo>
                  <a:pt x="1278" y="707"/>
                </a:lnTo>
                <a:lnTo>
                  <a:pt x="1278" y="702"/>
                </a:lnTo>
                <a:lnTo>
                  <a:pt x="1278" y="696"/>
                </a:lnTo>
                <a:lnTo>
                  <a:pt x="1273" y="696"/>
                </a:lnTo>
                <a:lnTo>
                  <a:pt x="1273" y="691"/>
                </a:lnTo>
                <a:lnTo>
                  <a:pt x="1273" y="696"/>
                </a:lnTo>
                <a:lnTo>
                  <a:pt x="1268" y="691"/>
                </a:lnTo>
                <a:lnTo>
                  <a:pt x="1268" y="696"/>
                </a:lnTo>
                <a:lnTo>
                  <a:pt x="1268" y="691"/>
                </a:lnTo>
                <a:lnTo>
                  <a:pt x="1268" y="696"/>
                </a:lnTo>
                <a:lnTo>
                  <a:pt x="1263" y="691"/>
                </a:lnTo>
                <a:lnTo>
                  <a:pt x="1263" y="696"/>
                </a:lnTo>
                <a:lnTo>
                  <a:pt x="1257" y="696"/>
                </a:lnTo>
                <a:lnTo>
                  <a:pt x="2276" y="2364"/>
                </a:lnTo>
                <a:lnTo>
                  <a:pt x="1377" y="644"/>
                </a:lnTo>
                <a:lnTo>
                  <a:pt x="1372" y="644"/>
                </a:lnTo>
                <a:lnTo>
                  <a:pt x="1356" y="644"/>
                </a:lnTo>
                <a:lnTo>
                  <a:pt x="1351" y="650"/>
                </a:lnTo>
                <a:lnTo>
                  <a:pt x="1351" y="655"/>
                </a:lnTo>
                <a:lnTo>
                  <a:pt x="1341" y="660"/>
                </a:lnTo>
                <a:lnTo>
                  <a:pt x="1346" y="660"/>
                </a:lnTo>
                <a:lnTo>
                  <a:pt x="1341" y="670"/>
                </a:lnTo>
                <a:lnTo>
                  <a:pt x="1341" y="676"/>
                </a:lnTo>
                <a:lnTo>
                  <a:pt x="1335" y="681"/>
                </a:lnTo>
                <a:lnTo>
                  <a:pt x="1335" y="676"/>
                </a:lnTo>
                <a:lnTo>
                  <a:pt x="1341" y="676"/>
                </a:lnTo>
                <a:lnTo>
                  <a:pt x="1346" y="676"/>
                </a:lnTo>
                <a:lnTo>
                  <a:pt x="1341" y="681"/>
                </a:lnTo>
                <a:lnTo>
                  <a:pt x="1346" y="676"/>
                </a:lnTo>
                <a:lnTo>
                  <a:pt x="1351" y="676"/>
                </a:lnTo>
                <a:lnTo>
                  <a:pt x="1351" y="681"/>
                </a:lnTo>
                <a:lnTo>
                  <a:pt x="1356" y="676"/>
                </a:lnTo>
                <a:lnTo>
                  <a:pt x="1361" y="670"/>
                </a:lnTo>
                <a:lnTo>
                  <a:pt x="1361" y="676"/>
                </a:lnTo>
                <a:lnTo>
                  <a:pt x="1367" y="670"/>
                </a:lnTo>
                <a:lnTo>
                  <a:pt x="1372" y="660"/>
                </a:lnTo>
                <a:lnTo>
                  <a:pt x="1377" y="655"/>
                </a:lnTo>
                <a:lnTo>
                  <a:pt x="1377" y="650"/>
                </a:lnTo>
                <a:lnTo>
                  <a:pt x="1377" y="644"/>
                </a:lnTo>
                <a:lnTo>
                  <a:pt x="2276" y="2364"/>
                </a:lnTo>
                <a:lnTo>
                  <a:pt x="3460" y="1018"/>
                </a:lnTo>
                <a:lnTo>
                  <a:pt x="3403" y="1044"/>
                </a:lnTo>
                <a:lnTo>
                  <a:pt x="3460" y="1024"/>
                </a:lnTo>
                <a:lnTo>
                  <a:pt x="3460" y="1018"/>
                </a:lnTo>
                <a:lnTo>
                  <a:pt x="2276" y="2364"/>
                </a:lnTo>
                <a:lnTo>
                  <a:pt x="1195" y="727"/>
                </a:lnTo>
                <a:lnTo>
                  <a:pt x="1200" y="722"/>
                </a:lnTo>
                <a:lnTo>
                  <a:pt x="1206" y="722"/>
                </a:lnTo>
                <a:lnTo>
                  <a:pt x="1206" y="717"/>
                </a:lnTo>
                <a:lnTo>
                  <a:pt x="1200" y="717"/>
                </a:lnTo>
                <a:lnTo>
                  <a:pt x="1195" y="722"/>
                </a:lnTo>
                <a:lnTo>
                  <a:pt x="1195" y="727"/>
                </a:lnTo>
                <a:lnTo>
                  <a:pt x="2276" y="2364"/>
                </a:lnTo>
                <a:lnTo>
                  <a:pt x="1180" y="561"/>
                </a:lnTo>
                <a:lnTo>
                  <a:pt x="1185" y="561"/>
                </a:lnTo>
                <a:lnTo>
                  <a:pt x="1180" y="566"/>
                </a:lnTo>
                <a:lnTo>
                  <a:pt x="1174" y="577"/>
                </a:lnTo>
                <a:lnTo>
                  <a:pt x="1180" y="572"/>
                </a:lnTo>
                <a:lnTo>
                  <a:pt x="1174" y="577"/>
                </a:lnTo>
                <a:lnTo>
                  <a:pt x="1180" y="577"/>
                </a:lnTo>
                <a:lnTo>
                  <a:pt x="1174" y="577"/>
                </a:lnTo>
                <a:lnTo>
                  <a:pt x="1180" y="577"/>
                </a:lnTo>
                <a:lnTo>
                  <a:pt x="1185" y="577"/>
                </a:lnTo>
                <a:lnTo>
                  <a:pt x="1190" y="577"/>
                </a:lnTo>
                <a:lnTo>
                  <a:pt x="1200" y="566"/>
                </a:lnTo>
                <a:lnTo>
                  <a:pt x="1200" y="561"/>
                </a:lnTo>
                <a:lnTo>
                  <a:pt x="1206" y="561"/>
                </a:lnTo>
                <a:lnTo>
                  <a:pt x="1206" y="556"/>
                </a:lnTo>
                <a:lnTo>
                  <a:pt x="1195" y="556"/>
                </a:lnTo>
                <a:lnTo>
                  <a:pt x="1190" y="556"/>
                </a:lnTo>
                <a:lnTo>
                  <a:pt x="1190" y="561"/>
                </a:lnTo>
                <a:lnTo>
                  <a:pt x="1180" y="561"/>
                </a:lnTo>
                <a:lnTo>
                  <a:pt x="2276" y="2364"/>
                </a:lnTo>
                <a:lnTo>
                  <a:pt x="1174" y="779"/>
                </a:lnTo>
                <a:lnTo>
                  <a:pt x="1159" y="790"/>
                </a:lnTo>
                <a:lnTo>
                  <a:pt x="1164" y="790"/>
                </a:lnTo>
                <a:lnTo>
                  <a:pt x="1154" y="795"/>
                </a:lnTo>
                <a:lnTo>
                  <a:pt x="1143" y="805"/>
                </a:lnTo>
                <a:lnTo>
                  <a:pt x="1138" y="811"/>
                </a:lnTo>
                <a:lnTo>
                  <a:pt x="1143" y="811"/>
                </a:lnTo>
                <a:lnTo>
                  <a:pt x="1138" y="816"/>
                </a:lnTo>
                <a:lnTo>
                  <a:pt x="1143" y="811"/>
                </a:lnTo>
                <a:lnTo>
                  <a:pt x="1143" y="816"/>
                </a:lnTo>
                <a:lnTo>
                  <a:pt x="1143" y="811"/>
                </a:lnTo>
                <a:lnTo>
                  <a:pt x="1148" y="816"/>
                </a:lnTo>
                <a:lnTo>
                  <a:pt x="1148" y="811"/>
                </a:lnTo>
                <a:lnTo>
                  <a:pt x="1164" y="800"/>
                </a:lnTo>
                <a:lnTo>
                  <a:pt x="1164" y="795"/>
                </a:lnTo>
                <a:lnTo>
                  <a:pt x="1169" y="790"/>
                </a:lnTo>
                <a:lnTo>
                  <a:pt x="1174" y="779"/>
                </a:lnTo>
                <a:lnTo>
                  <a:pt x="2276" y="2364"/>
                </a:lnTo>
                <a:lnTo>
                  <a:pt x="1128" y="847"/>
                </a:lnTo>
                <a:lnTo>
                  <a:pt x="1133" y="847"/>
                </a:lnTo>
                <a:lnTo>
                  <a:pt x="1133" y="842"/>
                </a:lnTo>
                <a:lnTo>
                  <a:pt x="1128" y="847"/>
                </a:lnTo>
                <a:lnTo>
                  <a:pt x="2276" y="2364"/>
                </a:lnTo>
                <a:lnTo>
                  <a:pt x="1206" y="826"/>
                </a:lnTo>
                <a:lnTo>
                  <a:pt x="1211" y="826"/>
                </a:lnTo>
                <a:lnTo>
                  <a:pt x="1216" y="821"/>
                </a:lnTo>
                <a:lnTo>
                  <a:pt x="1221" y="821"/>
                </a:lnTo>
                <a:lnTo>
                  <a:pt x="1221" y="816"/>
                </a:lnTo>
                <a:lnTo>
                  <a:pt x="1216" y="811"/>
                </a:lnTo>
                <a:lnTo>
                  <a:pt x="1211" y="811"/>
                </a:lnTo>
                <a:lnTo>
                  <a:pt x="1206" y="816"/>
                </a:lnTo>
                <a:lnTo>
                  <a:pt x="1206" y="821"/>
                </a:lnTo>
                <a:lnTo>
                  <a:pt x="1206" y="826"/>
                </a:lnTo>
                <a:lnTo>
                  <a:pt x="2276" y="2364"/>
                </a:lnTo>
                <a:lnTo>
                  <a:pt x="1138" y="826"/>
                </a:lnTo>
                <a:lnTo>
                  <a:pt x="1138" y="821"/>
                </a:lnTo>
                <a:lnTo>
                  <a:pt x="1128" y="821"/>
                </a:lnTo>
                <a:lnTo>
                  <a:pt x="1122" y="826"/>
                </a:lnTo>
                <a:lnTo>
                  <a:pt x="1117" y="831"/>
                </a:lnTo>
                <a:lnTo>
                  <a:pt x="1122" y="831"/>
                </a:lnTo>
                <a:lnTo>
                  <a:pt x="1117" y="831"/>
                </a:lnTo>
                <a:lnTo>
                  <a:pt x="1122" y="831"/>
                </a:lnTo>
                <a:lnTo>
                  <a:pt x="1128" y="837"/>
                </a:lnTo>
                <a:lnTo>
                  <a:pt x="1128" y="831"/>
                </a:lnTo>
                <a:lnTo>
                  <a:pt x="1133" y="831"/>
                </a:lnTo>
                <a:lnTo>
                  <a:pt x="1138" y="826"/>
                </a:lnTo>
                <a:lnTo>
                  <a:pt x="2276" y="2364"/>
                </a:lnTo>
                <a:lnTo>
                  <a:pt x="1206" y="785"/>
                </a:lnTo>
                <a:lnTo>
                  <a:pt x="1206" y="779"/>
                </a:lnTo>
                <a:lnTo>
                  <a:pt x="1211" y="779"/>
                </a:lnTo>
                <a:lnTo>
                  <a:pt x="1216" y="774"/>
                </a:lnTo>
                <a:lnTo>
                  <a:pt x="1216" y="774"/>
                </a:lnTo>
                <a:lnTo>
                  <a:pt x="1216" y="769"/>
                </a:lnTo>
                <a:lnTo>
                  <a:pt x="1211" y="769"/>
                </a:lnTo>
                <a:lnTo>
                  <a:pt x="1200" y="774"/>
                </a:lnTo>
                <a:lnTo>
                  <a:pt x="1195" y="774"/>
                </a:lnTo>
                <a:lnTo>
                  <a:pt x="1195" y="779"/>
                </a:lnTo>
                <a:lnTo>
                  <a:pt x="1195" y="785"/>
                </a:lnTo>
                <a:lnTo>
                  <a:pt x="1195" y="779"/>
                </a:lnTo>
                <a:lnTo>
                  <a:pt x="1195" y="785"/>
                </a:lnTo>
                <a:lnTo>
                  <a:pt x="1200" y="785"/>
                </a:lnTo>
                <a:lnTo>
                  <a:pt x="1206" y="785"/>
                </a:lnTo>
                <a:lnTo>
                  <a:pt x="2276" y="2364"/>
                </a:lnTo>
                <a:lnTo>
                  <a:pt x="1403" y="463"/>
                </a:lnTo>
                <a:lnTo>
                  <a:pt x="1398" y="463"/>
                </a:lnTo>
                <a:lnTo>
                  <a:pt x="1393" y="463"/>
                </a:lnTo>
                <a:lnTo>
                  <a:pt x="1387" y="468"/>
                </a:lnTo>
                <a:lnTo>
                  <a:pt x="1382" y="468"/>
                </a:lnTo>
                <a:lnTo>
                  <a:pt x="1377" y="473"/>
                </a:lnTo>
                <a:lnTo>
                  <a:pt x="1377" y="478"/>
                </a:lnTo>
                <a:lnTo>
                  <a:pt x="1377" y="483"/>
                </a:lnTo>
                <a:lnTo>
                  <a:pt x="1382" y="478"/>
                </a:lnTo>
                <a:lnTo>
                  <a:pt x="1382" y="483"/>
                </a:lnTo>
                <a:lnTo>
                  <a:pt x="1382" y="478"/>
                </a:lnTo>
                <a:lnTo>
                  <a:pt x="1382" y="483"/>
                </a:lnTo>
                <a:lnTo>
                  <a:pt x="1387" y="478"/>
                </a:lnTo>
                <a:lnTo>
                  <a:pt x="1393" y="478"/>
                </a:lnTo>
                <a:lnTo>
                  <a:pt x="1398" y="473"/>
                </a:lnTo>
                <a:lnTo>
                  <a:pt x="1403" y="468"/>
                </a:lnTo>
                <a:lnTo>
                  <a:pt x="1403" y="463"/>
                </a:lnTo>
                <a:lnTo>
                  <a:pt x="2276" y="2364"/>
                </a:lnTo>
                <a:lnTo>
                  <a:pt x="1242" y="894"/>
                </a:lnTo>
                <a:lnTo>
                  <a:pt x="1237" y="894"/>
                </a:lnTo>
                <a:lnTo>
                  <a:pt x="1237" y="889"/>
                </a:lnTo>
                <a:lnTo>
                  <a:pt x="1231" y="889"/>
                </a:lnTo>
                <a:lnTo>
                  <a:pt x="1216" y="899"/>
                </a:lnTo>
                <a:lnTo>
                  <a:pt x="1211" y="899"/>
                </a:lnTo>
                <a:lnTo>
                  <a:pt x="1211" y="904"/>
                </a:lnTo>
                <a:lnTo>
                  <a:pt x="1206" y="909"/>
                </a:lnTo>
                <a:lnTo>
                  <a:pt x="1206" y="915"/>
                </a:lnTo>
                <a:lnTo>
                  <a:pt x="1206" y="920"/>
                </a:lnTo>
                <a:lnTo>
                  <a:pt x="1211" y="920"/>
                </a:lnTo>
                <a:lnTo>
                  <a:pt x="1216" y="920"/>
                </a:lnTo>
                <a:lnTo>
                  <a:pt x="1221" y="920"/>
                </a:lnTo>
                <a:lnTo>
                  <a:pt x="1226" y="915"/>
                </a:lnTo>
                <a:lnTo>
                  <a:pt x="1231" y="915"/>
                </a:lnTo>
                <a:lnTo>
                  <a:pt x="1231" y="909"/>
                </a:lnTo>
                <a:lnTo>
                  <a:pt x="1237" y="904"/>
                </a:lnTo>
                <a:lnTo>
                  <a:pt x="1242" y="899"/>
                </a:lnTo>
                <a:lnTo>
                  <a:pt x="1242" y="894"/>
                </a:lnTo>
                <a:lnTo>
                  <a:pt x="2276" y="2364"/>
                </a:lnTo>
                <a:lnTo>
                  <a:pt x="1502" y="94"/>
                </a:lnTo>
                <a:lnTo>
                  <a:pt x="1502" y="99"/>
                </a:lnTo>
                <a:lnTo>
                  <a:pt x="1512" y="99"/>
                </a:lnTo>
                <a:lnTo>
                  <a:pt x="1512" y="94"/>
                </a:lnTo>
                <a:lnTo>
                  <a:pt x="1507" y="94"/>
                </a:lnTo>
                <a:lnTo>
                  <a:pt x="1502" y="94"/>
                </a:lnTo>
                <a:lnTo>
                  <a:pt x="2276" y="2364"/>
                </a:lnTo>
                <a:lnTo>
                  <a:pt x="1522" y="156"/>
                </a:lnTo>
                <a:lnTo>
                  <a:pt x="1522" y="161"/>
                </a:lnTo>
                <a:lnTo>
                  <a:pt x="1528" y="156"/>
                </a:lnTo>
                <a:lnTo>
                  <a:pt x="1522" y="156"/>
                </a:lnTo>
                <a:lnTo>
                  <a:pt x="2276" y="2364"/>
                </a:lnTo>
                <a:lnTo>
                  <a:pt x="3346" y="1579"/>
                </a:lnTo>
                <a:lnTo>
                  <a:pt x="3325" y="1507"/>
                </a:lnTo>
                <a:lnTo>
                  <a:pt x="3299" y="1455"/>
                </a:lnTo>
                <a:lnTo>
                  <a:pt x="3304" y="1476"/>
                </a:lnTo>
                <a:lnTo>
                  <a:pt x="3346" y="1579"/>
                </a:lnTo>
                <a:lnTo>
                  <a:pt x="2276" y="2364"/>
                </a:lnTo>
                <a:lnTo>
                  <a:pt x="1491" y="442"/>
                </a:lnTo>
                <a:lnTo>
                  <a:pt x="1486" y="442"/>
                </a:lnTo>
                <a:lnTo>
                  <a:pt x="1486" y="447"/>
                </a:lnTo>
                <a:lnTo>
                  <a:pt x="1491" y="442"/>
                </a:lnTo>
                <a:lnTo>
                  <a:pt x="2276" y="2364"/>
                </a:lnTo>
                <a:lnTo>
                  <a:pt x="1512" y="83"/>
                </a:lnTo>
                <a:lnTo>
                  <a:pt x="1507" y="89"/>
                </a:lnTo>
                <a:lnTo>
                  <a:pt x="1512" y="89"/>
                </a:lnTo>
                <a:lnTo>
                  <a:pt x="1512" y="83"/>
                </a:lnTo>
                <a:lnTo>
                  <a:pt x="2276" y="2364"/>
                </a:lnTo>
                <a:lnTo>
                  <a:pt x="1522" y="166"/>
                </a:lnTo>
                <a:lnTo>
                  <a:pt x="1528" y="166"/>
                </a:lnTo>
                <a:lnTo>
                  <a:pt x="1528" y="161"/>
                </a:lnTo>
                <a:lnTo>
                  <a:pt x="1522" y="161"/>
                </a:lnTo>
                <a:lnTo>
                  <a:pt x="1522" y="166"/>
                </a:lnTo>
                <a:lnTo>
                  <a:pt x="1522" y="161"/>
                </a:lnTo>
                <a:lnTo>
                  <a:pt x="1522" y="166"/>
                </a:lnTo>
                <a:lnTo>
                  <a:pt x="2276" y="2364"/>
                </a:lnTo>
                <a:lnTo>
                  <a:pt x="1522" y="208"/>
                </a:lnTo>
                <a:lnTo>
                  <a:pt x="1522" y="203"/>
                </a:lnTo>
                <a:lnTo>
                  <a:pt x="1528" y="203"/>
                </a:lnTo>
                <a:lnTo>
                  <a:pt x="1533" y="198"/>
                </a:lnTo>
                <a:lnTo>
                  <a:pt x="1538" y="198"/>
                </a:lnTo>
                <a:lnTo>
                  <a:pt x="1538" y="192"/>
                </a:lnTo>
                <a:lnTo>
                  <a:pt x="1543" y="187"/>
                </a:lnTo>
                <a:lnTo>
                  <a:pt x="1543" y="182"/>
                </a:lnTo>
                <a:lnTo>
                  <a:pt x="1543" y="177"/>
                </a:lnTo>
                <a:lnTo>
                  <a:pt x="1538" y="177"/>
                </a:lnTo>
                <a:lnTo>
                  <a:pt x="1533" y="177"/>
                </a:lnTo>
                <a:lnTo>
                  <a:pt x="1517" y="182"/>
                </a:lnTo>
                <a:lnTo>
                  <a:pt x="1517" y="187"/>
                </a:lnTo>
                <a:lnTo>
                  <a:pt x="1512" y="192"/>
                </a:lnTo>
                <a:lnTo>
                  <a:pt x="1512" y="198"/>
                </a:lnTo>
                <a:lnTo>
                  <a:pt x="1507" y="203"/>
                </a:lnTo>
                <a:lnTo>
                  <a:pt x="1512" y="203"/>
                </a:lnTo>
                <a:lnTo>
                  <a:pt x="1507" y="208"/>
                </a:lnTo>
                <a:lnTo>
                  <a:pt x="1512" y="203"/>
                </a:lnTo>
                <a:lnTo>
                  <a:pt x="1512" y="208"/>
                </a:lnTo>
                <a:lnTo>
                  <a:pt x="1517" y="208"/>
                </a:lnTo>
                <a:lnTo>
                  <a:pt x="1522" y="203"/>
                </a:lnTo>
                <a:lnTo>
                  <a:pt x="1522" y="208"/>
                </a:lnTo>
                <a:lnTo>
                  <a:pt x="2276" y="2364"/>
                </a:lnTo>
                <a:lnTo>
                  <a:pt x="1408" y="416"/>
                </a:lnTo>
                <a:lnTo>
                  <a:pt x="1403" y="411"/>
                </a:lnTo>
                <a:lnTo>
                  <a:pt x="1398" y="411"/>
                </a:lnTo>
                <a:lnTo>
                  <a:pt x="1393" y="411"/>
                </a:lnTo>
                <a:lnTo>
                  <a:pt x="1393" y="416"/>
                </a:lnTo>
                <a:lnTo>
                  <a:pt x="1387" y="416"/>
                </a:lnTo>
                <a:lnTo>
                  <a:pt x="1387" y="421"/>
                </a:lnTo>
                <a:lnTo>
                  <a:pt x="1393" y="421"/>
                </a:lnTo>
                <a:lnTo>
                  <a:pt x="1393" y="426"/>
                </a:lnTo>
                <a:lnTo>
                  <a:pt x="1398" y="421"/>
                </a:lnTo>
                <a:lnTo>
                  <a:pt x="1403" y="416"/>
                </a:lnTo>
                <a:lnTo>
                  <a:pt x="1408" y="416"/>
                </a:lnTo>
                <a:lnTo>
                  <a:pt x="2276" y="2364"/>
                </a:lnTo>
                <a:lnTo>
                  <a:pt x="1507" y="104"/>
                </a:lnTo>
                <a:lnTo>
                  <a:pt x="1507" y="109"/>
                </a:lnTo>
                <a:lnTo>
                  <a:pt x="1512" y="109"/>
                </a:lnTo>
                <a:lnTo>
                  <a:pt x="1512" y="114"/>
                </a:lnTo>
                <a:lnTo>
                  <a:pt x="1512" y="109"/>
                </a:lnTo>
                <a:lnTo>
                  <a:pt x="1512" y="114"/>
                </a:lnTo>
                <a:lnTo>
                  <a:pt x="1517" y="109"/>
                </a:lnTo>
                <a:lnTo>
                  <a:pt x="1522" y="104"/>
                </a:lnTo>
                <a:lnTo>
                  <a:pt x="1528" y="104"/>
                </a:lnTo>
                <a:lnTo>
                  <a:pt x="1522" y="99"/>
                </a:lnTo>
                <a:lnTo>
                  <a:pt x="1517" y="99"/>
                </a:lnTo>
                <a:lnTo>
                  <a:pt x="1507" y="104"/>
                </a:lnTo>
                <a:lnTo>
                  <a:pt x="2276" y="2364"/>
                </a:lnTo>
                <a:lnTo>
                  <a:pt x="1439" y="535"/>
                </a:lnTo>
                <a:lnTo>
                  <a:pt x="1439" y="530"/>
                </a:lnTo>
                <a:lnTo>
                  <a:pt x="1434" y="525"/>
                </a:lnTo>
                <a:lnTo>
                  <a:pt x="1429" y="530"/>
                </a:lnTo>
                <a:lnTo>
                  <a:pt x="1434" y="535"/>
                </a:lnTo>
                <a:lnTo>
                  <a:pt x="1439" y="535"/>
                </a:lnTo>
                <a:lnTo>
                  <a:pt x="2276" y="2364"/>
                </a:lnTo>
                <a:lnTo>
                  <a:pt x="1408" y="608"/>
                </a:lnTo>
                <a:lnTo>
                  <a:pt x="1413" y="608"/>
                </a:lnTo>
                <a:lnTo>
                  <a:pt x="1419" y="603"/>
                </a:lnTo>
                <a:lnTo>
                  <a:pt x="1413" y="598"/>
                </a:lnTo>
                <a:lnTo>
                  <a:pt x="1408" y="603"/>
                </a:lnTo>
                <a:lnTo>
                  <a:pt x="1408" y="608"/>
                </a:lnTo>
                <a:lnTo>
                  <a:pt x="2276" y="2364"/>
                </a:lnTo>
                <a:lnTo>
                  <a:pt x="1444" y="385"/>
                </a:lnTo>
                <a:lnTo>
                  <a:pt x="1444" y="390"/>
                </a:lnTo>
                <a:lnTo>
                  <a:pt x="1439" y="385"/>
                </a:lnTo>
                <a:lnTo>
                  <a:pt x="1439" y="390"/>
                </a:lnTo>
                <a:lnTo>
                  <a:pt x="1434" y="390"/>
                </a:lnTo>
                <a:lnTo>
                  <a:pt x="1429" y="390"/>
                </a:lnTo>
                <a:lnTo>
                  <a:pt x="1429" y="395"/>
                </a:lnTo>
                <a:lnTo>
                  <a:pt x="1429" y="400"/>
                </a:lnTo>
                <a:lnTo>
                  <a:pt x="1429" y="405"/>
                </a:lnTo>
                <a:lnTo>
                  <a:pt x="1429" y="411"/>
                </a:lnTo>
                <a:lnTo>
                  <a:pt x="1429" y="405"/>
                </a:lnTo>
                <a:lnTo>
                  <a:pt x="1429" y="411"/>
                </a:lnTo>
                <a:lnTo>
                  <a:pt x="1429" y="416"/>
                </a:lnTo>
                <a:lnTo>
                  <a:pt x="1434" y="411"/>
                </a:lnTo>
                <a:lnTo>
                  <a:pt x="1434" y="416"/>
                </a:lnTo>
                <a:lnTo>
                  <a:pt x="1439" y="416"/>
                </a:lnTo>
                <a:lnTo>
                  <a:pt x="1444" y="416"/>
                </a:lnTo>
                <a:lnTo>
                  <a:pt x="1450" y="411"/>
                </a:lnTo>
                <a:lnTo>
                  <a:pt x="1455" y="411"/>
                </a:lnTo>
                <a:lnTo>
                  <a:pt x="1460" y="405"/>
                </a:lnTo>
                <a:lnTo>
                  <a:pt x="1460" y="400"/>
                </a:lnTo>
                <a:lnTo>
                  <a:pt x="1465" y="400"/>
                </a:lnTo>
                <a:lnTo>
                  <a:pt x="1460" y="395"/>
                </a:lnTo>
                <a:lnTo>
                  <a:pt x="1465" y="395"/>
                </a:lnTo>
                <a:lnTo>
                  <a:pt x="1460" y="395"/>
                </a:lnTo>
                <a:lnTo>
                  <a:pt x="1460" y="390"/>
                </a:lnTo>
                <a:lnTo>
                  <a:pt x="1465" y="390"/>
                </a:lnTo>
                <a:lnTo>
                  <a:pt x="1460" y="390"/>
                </a:lnTo>
                <a:lnTo>
                  <a:pt x="1455" y="390"/>
                </a:lnTo>
                <a:lnTo>
                  <a:pt x="1455" y="385"/>
                </a:lnTo>
                <a:lnTo>
                  <a:pt x="1455" y="390"/>
                </a:lnTo>
                <a:lnTo>
                  <a:pt x="1455" y="385"/>
                </a:lnTo>
                <a:lnTo>
                  <a:pt x="1450" y="385"/>
                </a:lnTo>
                <a:lnTo>
                  <a:pt x="1450" y="390"/>
                </a:lnTo>
                <a:lnTo>
                  <a:pt x="1450" y="385"/>
                </a:lnTo>
                <a:lnTo>
                  <a:pt x="1444" y="385"/>
                </a:lnTo>
                <a:lnTo>
                  <a:pt x="2276" y="2364"/>
                </a:lnTo>
                <a:lnTo>
                  <a:pt x="1444" y="468"/>
                </a:lnTo>
                <a:lnTo>
                  <a:pt x="1434" y="473"/>
                </a:lnTo>
                <a:lnTo>
                  <a:pt x="1434" y="468"/>
                </a:lnTo>
                <a:lnTo>
                  <a:pt x="1429" y="463"/>
                </a:lnTo>
                <a:lnTo>
                  <a:pt x="1424" y="463"/>
                </a:lnTo>
                <a:lnTo>
                  <a:pt x="1419" y="468"/>
                </a:lnTo>
                <a:lnTo>
                  <a:pt x="1413" y="473"/>
                </a:lnTo>
                <a:lnTo>
                  <a:pt x="1408" y="483"/>
                </a:lnTo>
                <a:lnTo>
                  <a:pt x="1413" y="483"/>
                </a:lnTo>
                <a:lnTo>
                  <a:pt x="1408" y="489"/>
                </a:lnTo>
                <a:lnTo>
                  <a:pt x="1413" y="489"/>
                </a:lnTo>
                <a:lnTo>
                  <a:pt x="1419" y="489"/>
                </a:lnTo>
                <a:lnTo>
                  <a:pt x="1424" y="483"/>
                </a:lnTo>
                <a:lnTo>
                  <a:pt x="1429" y="483"/>
                </a:lnTo>
                <a:lnTo>
                  <a:pt x="1429" y="489"/>
                </a:lnTo>
                <a:lnTo>
                  <a:pt x="1434" y="489"/>
                </a:lnTo>
                <a:lnTo>
                  <a:pt x="1429" y="489"/>
                </a:lnTo>
                <a:lnTo>
                  <a:pt x="1434" y="489"/>
                </a:lnTo>
                <a:lnTo>
                  <a:pt x="1439" y="483"/>
                </a:lnTo>
                <a:lnTo>
                  <a:pt x="1444" y="478"/>
                </a:lnTo>
                <a:lnTo>
                  <a:pt x="1444" y="473"/>
                </a:lnTo>
                <a:lnTo>
                  <a:pt x="1444" y="468"/>
                </a:lnTo>
                <a:lnTo>
                  <a:pt x="2276" y="2364"/>
                </a:lnTo>
                <a:lnTo>
                  <a:pt x="1450" y="598"/>
                </a:lnTo>
                <a:lnTo>
                  <a:pt x="1455" y="592"/>
                </a:lnTo>
                <a:lnTo>
                  <a:pt x="1450" y="592"/>
                </a:lnTo>
                <a:lnTo>
                  <a:pt x="1450" y="598"/>
                </a:lnTo>
                <a:lnTo>
                  <a:pt x="2276" y="2364"/>
                </a:lnTo>
                <a:lnTo>
                  <a:pt x="3907" y="286"/>
                </a:lnTo>
                <a:lnTo>
                  <a:pt x="3902" y="286"/>
                </a:lnTo>
                <a:lnTo>
                  <a:pt x="3902" y="291"/>
                </a:lnTo>
                <a:lnTo>
                  <a:pt x="3907" y="291"/>
                </a:lnTo>
                <a:lnTo>
                  <a:pt x="3907" y="286"/>
                </a:lnTo>
                <a:lnTo>
                  <a:pt x="2276" y="2364"/>
                </a:lnTo>
                <a:lnTo>
                  <a:pt x="3876" y="255"/>
                </a:lnTo>
                <a:lnTo>
                  <a:pt x="3871" y="255"/>
                </a:lnTo>
                <a:lnTo>
                  <a:pt x="3865" y="250"/>
                </a:lnTo>
                <a:lnTo>
                  <a:pt x="3860" y="250"/>
                </a:lnTo>
                <a:lnTo>
                  <a:pt x="3845" y="244"/>
                </a:lnTo>
                <a:lnTo>
                  <a:pt x="3850" y="250"/>
                </a:lnTo>
                <a:lnTo>
                  <a:pt x="3845" y="255"/>
                </a:lnTo>
                <a:lnTo>
                  <a:pt x="3850" y="255"/>
                </a:lnTo>
                <a:lnTo>
                  <a:pt x="3855" y="255"/>
                </a:lnTo>
                <a:lnTo>
                  <a:pt x="3860" y="255"/>
                </a:lnTo>
                <a:lnTo>
                  <a:pt x="3865" y="255"/>
                </a:lnTo>
                <a:lnTo>
                  <a:pt x="3871" y="255"/>
                </a:lnTo>
                <a:lnTo>
                  <a:pt x="3871" y="260"/>
                </a:lnTo>
                <a:lnTo>
                  <a:pt x="3876" y="255"/>
                </a:lnTo>
                <a:lnTo>
                  <a:pt x="2276" y="2364"/>
                </a:lnTo>
                <a:lnTo>
                  <a:pt x="3793" y="198"/>
                </a:lnTo>
                <a:lnTo>
                  <a:pt x="3793" y="192"/>
                </a:lnTo>
                <a:lnTo>
                  <a:pt x="3788" y="192"/>
                </a:lnTo>
                <a:lnTo>
                  <a:pt x="3782" y="198"/>
                </a:lnTo>
                <a:lnTo>
                  <a:pt x="3782" y="203"/>
                </a:lnTo>
                <a:lnTo>
                  <a:pt x="3782" y="208"/>
                </a:lnTo>
                <a:lnTo>
                  <a:pt x="3788" y="203"/>
                </a:lnTo>
                <a:lnTo>
                  <a:pt x="3793" y="198"/>
                </a:lnTo>
                <a:lnTo>
                  <a:pt x="2276" y="2364"/>
                </a:lnTo>
                <a:lnTo>
                  <a:pt x="3814" y="234"/>
                </a:lnTo>
                <a:lnTo>
                  <a:pt x="3808" y="234"/>
                </a:lnTo>
                <a:lnTo>
                  <a:pt x="3819" y="234"/>
                </a:lnTo>
                <a:lnTo>
                  <a:pt x="3819" y="239"/>
                </a:lnTo>
                <a:lnTo>
                  <a:pt x="3824" y="239"/>
                </a:lnTo>
                <a:lnTo>
                  <a:pt x="3829" y="239"/>
                </a:lnTo>
                <a:lnTo>
                  <a:pt x="3829" y="234"/>
                </a:lnTo>
                <a:lnTo>
                  <a:pt x="3819" y="234"/>
                </a:lnTo>
                <a:lnTo>
                  <a:pt x="3814" y="234"/>
                </a:lnTo>
                <a:lnTo>
                  <a:pt x="2276" y="2364"/>
                </a:lnTo>
                <a:lnTo>
                  <a:pt x="3938" y="317"/>
                </a:lnTo>
                <a:lnTo>
                  <a:pt x="3933" y="317"/>
                </a:lnTo>
                <a:lnTo>
                  <a:pt x="3933" y="322"/>
                </a:lnTo>
                <a:lnTo>
                  <a:pt x="3938" y="317"/>
                </a:lnTo>
                <a:lnTo>
                  <a:pt x="2276" y="2364"/>
                </a:lnTo>
                <a:lnTo>
                  <a:pt x="644" y="0"/>
                </a:lnTo>
                <a:lnTo>
                  <a:pt x="686" y="89"/>
                </a:lnTo>
                <a:lnTo>
                  <a:pt x="717" y="172"/>
                </a:lnTo>
                <a:lnTo>
                  <a:pt x="686" y="78"/>
                </a:lnTo>
                <a:lnTo>
                  <a:pt x="650" y="0"/>
                </a:lnTo>
                <a:lnTo>
                  <a:pt x="644" y="0"/>
                </a:lnTo>
                <a:lnTo>
                  <a:pt x="2276" y="2364"/>
                </a:lnTo>
                <a:lnTo>
                  <a:pt x="738" y="509"/>
                </a:lnTo>
                <a:lnTo>
                  <a:pt x="728" y="452"/>
                </a:lnTo>
                <a:lnTo>
                  <a:pt x="728" y="411"/>
                </a:lnTo>
                <a:lnTo>
                  <a:pt x="712" y="385"/>
                </a:lnTo>
                <a:lnTo>
                  <a:pt x="728" y="447"/>
                </a:lnTo>
                <a:lnTo>
                  <a:pt x="738" y="509"/>
                </a:lnTo>
                <a:lnTo>
                  <a:pt x="2276" y="2364"/>
                </a:lnTo>
                <a:lnTo>
                  <a:pt x="5" y="982"/>
                </a:lnTo>
                <a:lnTo>
                  <a:pt x="11" y="982"/>
                </a:lnTo>
                <a:lnTo>
                  <a:pt x="11" y="977"/>
                </a:lnTo>
                <a:lnTo>
                  <a:pt x="0" y="982"/>
                </a:lnTo>
                <a:lnTo>
                  <a:pt x="0" y="987"/>
                </a:lnTo>
                <a:lnTo>
                  <a:pt x="5" y="982"/>
                </a:lnTo>
                <a:lnTo>
                  <a:pt x="2276" y="2364"/>
                </a:lnTo>
                <a:lnTo>
                  <a:pt x="4286" y="2998"/>
                </a:lnTo>
                <a:lnTo>
                  <a:pt x="4281" y="3003"/>
                </a:lnTo>
                <a:lnTo>
                  <a:pt x="4292" y="3003"/>
                </a:lnTo>
                <a:lnTo>
                  <a:pt x="4292" y="2998"/>
                </a:lnTo>
                <a:lnTo>
                  <a:pt x="4286" y="2998"/>
                </a:lnTo>
                <a:lnTo>
                  <a:pt x="2276" y="2364"/>
                </a:lnTo>
                <a:lnTo>
                  <a:pt x="3938" y="286"/>
                </a:lnTo>
                <a:lnTo>
                  <a:pt x="3933" y="286"/>
                </a:lnTo>
                <a:lnTo>
                  <a:pt x="3933" y="291"/>
                </a:lnTo>
                <a:lnTo>
                  <a:pt x="3938" y="291"/>
                </a:lnTo>
                <a:lnTo>
                  <a:pt x="3938" y="286"/>
                </a:lnTo>
                <a:lnTo>
                  <a:pt x="3938" y="291"/>
                </a:lnTo>
                <a:lnTo>
                  <a:pt x="3938" y="286"/>
                </a:lnTo>
                <a:lnTo>
                  <a:pt x="2276" y="2364"/>
                </a:lnTo>
                <a:lnTo>
                  <a:pt x="3985" y="296"/>
                </a:lnTo>
                <a:lnTo>
                  <a:pt x="3990" y="302"/>
                </a:lnTo>
                <a:lnTo>
                  <a:pt x="3990" y="296"/>
                </a:lnTo>
                <a:lnTo>
                  <a:pt x="3985" y="296"/>
                </a:lnTo>
                <a:lnTo>
                  <a:pt x="2276" y="2364"/>
                </a:lnTo>
                <a:lnTo>
                  <a:pt x="4364" y="3018"/>
                </a:lnTo>
                <a:lnTo>
                  <a:pt x="4364" y="3008"/>
                </a:lnTo>
                <a:lnTo>
                  <a:pt x="4359" y="3013"/>
                </a:lnTo>
                <a:lnTo>
                  <a:pt x="4359" y="3018"/>
                </a:lnTo>
                <a:lnTo>
                  <a:pt x="4364" y="3018"/>
                </a:lnTo>
                <a:lnTo>
                  <a:pt x="2276" y="2364"/>
                </a:lnTo>
                <a:lnTo>
                  <a:pt x="4369" y="515"/>
                </a:lnTo>
                <a:lnTo>
                  <a:pt x="4375" y="499"/>
                </a:lnTo>
                <a:lnTo>
                  <a:pt x="4369" y="494"/>
                </a:lnTo>
                <a:lnTo>
                  <a:pt x="4359" y="478"/>
                </a:lnTo>
                <a:lnTo>
                  <a:pt x="4343" y="473"/>
                </a:lnTo>
                <a:lnTo>
                  <a:pt x="4328" y="478"/>
                </a:lnTo>
                <a:lnTo>
                  <a:pt x="4292" y="483"/>
                </a:lnTo>
                <a:lnTo>
                  <a:pt x="4286" y="483"/>
                </a:lnTo>
                <a:lnTo>
                  <a:pt x="4286" y="473"/>
                </a:lnTo>
                <a:lnTo>
                  <a:pt x="4286" y="463"/>
                </a:lnTo>
                <a:lnTo>
                  <a:pt x="4271" y="442"/>
                </a:lnTo>
                <a:lnTo>
                  <a:pt x="4255" y="431"/>
                </a:lnTo>
                <a:lnTo>
                  <a:pt x="4260" y="426"/>
                </a:lnTo>
                <a:lnTo>
                  <a:pt x="4266" y="421"/>
                </a:lnTo>
                <a:lnTo>
                  <a:pt x="4276" y="411"/>
                </a:lnTo>
                <a:lnTo>
                  <a:pt x="4281" y="405"/>
                </a:lnTo>
                <a:lnTo>
                  <a:pt x="4276" y="395"/>
                </a:lnTo>
                <a:lnTo>
                  <a:pt x="4250" y="385"/>
                </a:lnTo>
                <a:lnTo>
                  <a:pt x="4234" y="374"/>
                </a:lnTo>
                <a:lnTo>
                  <a:pt x="4229" y="364"/>
                </a:lnTo>
                <a:lnTo>
                  <a:pt x="4229" y="359"/>
                </a:lnTo>
                <a:lnTo>
                  <a:pt x="4250" y="322"/>
                </a:lnTo>
                <a:lnTo>
                  <a:pt x="4250" y="312"/>
                </a:lnTo>
                <a:lnTo>
                  <a:pt x="4240" y="296"/>
                </a:lnTo>
                <a:lnTo>
                  <a:pt x="4208" y="291"/>
                </a:lnTo>
                <a:lnTo>
                  <a:pt x="4198" y="286"/>
                </a:lnTo>
                <a:lnTo>
                  <a:pt x="4193" y="276"/>
                </a:lnTo>
                <a:lnTo>
                  <a:pt x="4198" y="260"/>
                </a:lnTo>
                <a:lnTo>
                  <a:pt x="4208" y="239"/>
                </a:lnTo>
                <a:lnTo>
                  <a:pt x="4219" y="224"/>
                </a:lnTo>
                <a:lnTo>
                  <a:pt x="4208" y="218"/>
                </a:lnTo>
                <a:lnTo>
                  <a:pt x="4193" y="218"/>
                </a:lnTo>
                <a:lnTo>
                  <a:pt x="4177" y="218"/>
                </a:lnTo>
                <a:lnTo>
                  <a:pt x="4167" y="218"/>
                </a:lnTo>
                <a:lnTo>
                  <a:pt x="4162" y="208"/>
                </a:lnTo>
                <a:lnTo>
                  <a:pt x="4156" y="177"/>
                </a:lnTo>
                <a:lnTo>
                  <a:pt x="4156" y="166"/>
                </a:lnTo>
                <a:lnTo>
                  <a:pt x="4141" y="156"/>
                </a:lnTo>
                <a:lnTo>
                  <a:pt x="4099" y="135"/>
                </a:lnTo>
                <a:lnTo>
                  <a:pt x="4073" y="130"/>
                </a:lnTo>
                <a:lnTo>
                  <a:pt x="4079" y="130"/>
                </a:lnTo>
                <a:lnTo>
                  <a:pt x="4073" y="125"/>
                </a:lnTo>
                <a:lnTo>
                  <a:pt x="4063" y="114"/>
                </a:lnTo>
                <a:lnTo>
                  <a:pt x="4053" y="120"/>
                </a:lnTo>
                <a:lnTo>
                  <a:pt x="4042" y="125"/>
                </a:lnTo>
                <a:lnTo>
                  <a:pt x="4027" y="135"/>
                </a:lnTo>
                <a:lnTo>
                  <a:pt x="4006" y="146"/>
                </a:lnTo>
                <a:lnTo>
                  <a:pt x="3985" y="146"/>
                </a:lnTo>
                <a:lnTo>
                  <a:pt x="3975" y="140"/>
                </a:lnTo>
                <a:lnTo>
                  <a:pt x="3959" y="130"/>
                </a:lnTo>
                <a:lnTo>
                  <a:pt x="3954" y="120"/>
                </a:lnTo>
                <a:lnTo>
                  <a:pt x="3949" y="125"/>
                </a:lnTo>
                <a:lnTo>
                  <a:pt x="3943" y="140"/>
                </a:lnTo>
                <a:lnTo>
                  <a:pt x="3949" y="151"/>
                </a:lnTo>
                <a:lnTo>
                  <a:pt x="3954" y="156"/>
                </a:lnTo>
                <a:lnTo>
                  <a:pt x="3969" y="166"/>
                </a:lnTo>
                <a:lnTo>
                  <a:pt x="3969" y="172"/>
                </a:lnTo>
                <a:lnTo>
                  <a:pt x="3969" y="166"/>
                </a:lnTo>
                <a:lnTo>
                  <a:pt x="3980" y="177"/>
                </a:lnTo>
                <a:lnTo>
                  <a:pt x="3975" y="187"/>
                </a:lnTo>
                <a:lnTo>
                  <a:pt x="3975" y="198"/>
                </a:lnTo>
                <a:lnTo>
                  <a:pt x="3985" y="208"/>
                </a:lnTo>
                <a:lnTo>
                  <a:pt x="4011" y="234"/>
                </a:lnTo>
                <a:lnTo>
                  <a:pt x="4037" y="255"/>
                </a:lnTo>
                <a:lnTo>
                  <a:pt x="4042" y="276"/>
                </a:lnTo>
                <a:lnTo>
                  <a:pt x="4042" y="281"/>
                </a:lnTo>
                <a:lnTo>
                  <a:pt x="4032" y="291"/>
                </a:lnTo>
                <a:lnTo>
                  <a:pt x="3995" y="260"/>
                </a:lnTo>
                <a:lnTo>
                  <a:pt x="3969" y="244"/>
                </a:lnTo>
                <a:lnTo>
                  <a:pt x="3933" y="229"/>
                </a:lnTo>
                <a:lnTo>
                  <a:pt x="3912" y="218"/>
                </a:lnTo>
                <a:lnTo>
                  <a:pt x="3891" y="192"/>
                </a:lnTo>
                <a:lnTo>
                  <a:pt x="3850" y="151"/>
                </a:lnTo>
                <a:lnTo>
                  <a:pt x="3871" y="182"/>
                </a:lnTo>
                <a:lnTo>
                  <a:pt x="3881" y="192"/>
                </a:lnTo>
                <a:lnTo>
                  <a:pt x="3876" y="198"/>
                </a:lnTo>
                <a:lnTo>
                  <a:pt x="3876" y="192"/>
                </a:lnTo>
                <a:lnTo>
                  <a:pt x="3782" y="125"/>
                </a:lnTo>
                <a:lnTo>
                  <a:pt x="3788" y="120"/>
                </a:lnTo>
                <a:lnTo>
                  <a:pt x="3782" y="120"/>
                </a:lnTo>
                <a:lnTo>
                  <a:pt x="3788" y="120"/>
                </a:lnTo>
                <a:lnTo>
                  <a:pt x="3788" y="114"/>
                </a:lnTo>
                <a:lnTo>
                  <a:pt x="3782" y="114"/>
                </a:lnTo>
                <a:lnTo>
                  <a:pt x="3788" y="114"/>
                </a:lnTo>
                <a:lnTo>
                  <a:pt x="3782" y="114"/>
                </a:lnTo>
                <a:lnTo>
                  <a:pt x="3777" y="120"/>
                </a:lnTo>
                <a:lnTo>
                  <a:pt x="3694" y="57"/>
                </a:lnTo>
                <a:lnTo>
                  <a:pt x="3689" y="42"/>
                </a:lnTo>
                <a:lnTo>
                  <a:pt x="3689" y="37"/>
                </a:lnTo>
                <a:lnTo>
                  <a:pt x="3684" y="47"/>
                </a:lnTo>
                <a:lnTo>
                  <a:pt x="3678" y="42"/>
                </a:lnTo>
                <a:lnTo>
                  <a:pt x="3684" y="31"/>
                </a:lnTo>
                <a:lnTo>
                  <a:pt x="3684" y="26"/>
                </a:lnTo>
                <a:lnTo>
                  <a:pt x="3678" y="26"/>
                </a:lnTo>
                <a:lnTo>
                  <a:pt x="3678" y="11"/>
                </a:lnTo>
                <a:lnTo>
                  <a:pt x="3684" y="0"/>
                </a:lnTo>
                <a:lnTo>
                  <a:pt x="2858" y="0"/>
                </a:lnTo>
                <a:lnTo>
                  <a:pt x="2852" y="11"/>
                </a:lnTo>
                <a:lnTo>
                  <a:pt x="2837" y="16"/>
                </a:lnTo>
                <a:lnTo>
                  <a:pt x="2785" y="37"/>
                </a:lnTo>
                <a:lnTo>
                  <a:pt x="2774" y="42"/>
                </a:lnTo>
                <a:lnTo>
                  <a:pt x="2769" y="47"/>
                </a:lnTo>
                <a:lnTo>
                  <a:pt x="2774" y="63"/>
                </a:lnTo>
                <a:lnTo>
                  <a:pt x="2780" y="73"/>
                </a:lnTo>
                <a:lnTo>
                  <a:pt x="2780" y="78"/>
                </a:lnTo>
                <a:lnTo>
                  <a:pt x="2780" y="83"/>
                </a:lnTo>
                <a:lnTo>
                  <a:pt x="2774" y="89"/>
                </a:lnTo>
                <a:lnTo>
                  <a:pt x="2780" y="94"/>
                </a:lnTo>
                <a:lnTo>
                  <a:pt x="2795" y="104"/>
                </a:lnTo>
                <a:lnTo>
                  <a:pt x="2800" y="114"/>
                </a:lnTo>
                <a:lnTo>
                  <a:pt x="2795" y="125"/>
                </a:lnTo>
                <a:lnTo>
                  <a:pt x="2806" y="120"/>
                </a:lnTo>
                <a:lnTo>
                  <a:pt x="2806" y="114"/>
                </a:lnTo>
                <a:lnTo>
                  <a:pt x="2811" y="114"/>
                </a:lnTo>
                <a:lnTo>
                  <a:pt x="2816" y="109"/>
                </a:lnTo>
                <a:lnTo>
                  <a:pt x="2837" y="109"/>
                </a:lnTo>
                <a:lnTo>
                  <a:pt x="2858" y="104"/>
                </a:lnTo>
                <a:lnTo>
                  <a:pt x="2863" y="109"/>
                </a:lnTo>
                <a:lnTo>
                  <a:pt x="2863" y="120"/>
                </a:lnTo>
                <a:lnTo>
                  <a:pt x="2858" y="120"/>
                </a:lnTo>
                <a:lnTo>
                  <a:pt x="2852" y="125"/>
                </a:lnTo>
                <a:lnTo>
                  <a:pt x="2858" y="130"/>
                </a:lnTo>
                <a:lnTo>
                  <a:pt x="2868" y="140"/>
                </a:lnTo>
                <a:lnTo>
                  <a:pt x="2868" y="151"/>
                </a:lnTo>
                <a:lnTo>
                  <a:pt x="2868" y="156"/>
                </a:lnTo>
                <a:lnTo>
                  <a:pt x="2863" y="172"/>
                </a:lnTo>
                <a:lnTo>
                  <a:pt x="2858" y="177"/>
                </a:lnTo>
                <a:lnTo>
                  <a:pt x="2847" y="177"/>
                </a:lnTo>
                <a:lnTo>
                  <a:pt x="2842" y="182"/>
                </a:lnTo>
                <a:lnTo>
                  <a:pt x="2842" y="192"/>
                </a:lnTo>
                <a:lnTo>
                  <a:pt x="2837" y="208"/>
                </a:lnTo>
                <a:lnTo>
                  <a:pt x="2837" y="213"/>
                </a:lnTo>
                <a:lnTo>
                  <a:pt x="2837" y="218"/>
                </a:lnTo>
                <a:lnTo>
                  <a:pt x="2837" y="239"/>
                </a:lnTo>
                <a:lnTo>
                  <a:pt x="2837" y="244"/>
                </a:lnTo>
                <a:lnTo>
                  <a:pt x="2832" y="244"/>
                </a:lnTo>
                <a:lnTo>
                  <a:pt x="2816" y="244"/>
                </a:lnTo>
                <a:lnTo>
                  <a:pt x="2811" y="239"/>
                </a:lnTo>
                <a:lnTo>
                  <a:pt x="2800" y="229"/>
                </a:lnTo>
                <a:lnTo>
                  <a:pt x="2795" y="229"/>
                </a:lnTo>
                <a:lnTo>
                  <a:pt x="2795" y="234"/>
                </a:lnTo>
                <a:lnTo>
                  <a:pt x="2800" y="239"/>
                </a:lnTo>
                <a:lnTo>
                  <a:pt x="2806" y="260"/>
                </a:lnTo>
                <a:lnTo>
                  <a:pt x="2800" y="270"/>
                </a:lnTo>
                <a:lnTo>
                  <a:pt x="2795" y="270"/>
                </a:lnTo>
                <a:lnTo>
                  <a:pt x="2790" y="270"/>
                </a:lnTo>
                <a:lnTo>
                  <a:pt x="2790" y="281"/>
                </a:lnTo>
                <a:lnTo>
                  <a:pt x="2795" y="291"/>
                </a:lnTo>
                <a:lnTo>
                  <a:pt x="2785" y="291"/>
                </a:lnTo>
                <a:lnTo>
                  <a:pt x="2790" y="296"/>
                </a:lnTo>
                <a:lnTo>
                  <a:pt x="2811" y="312"/>
                </a:lnTo>
                <a:lnTo>
                  <a:pt x="2816" y="312"/>
                </a:lnTo>
                <a:lnTo>
                  <a:pt x="2816" y="327"/>
                </a:lnTo>
                <a:lnTo>
                  <a:pt x="2816" y="333"/>
                </a:lnTo>
                <a:lnTo>
                  <a:pt x="2811" y="327"/>
                </a:lnTo>
                <a:lnTo>
                  <a:pt x="2806" y="322"/>
                </a:lnTo>
                <a:lnTo>
                  <a:pt x="2800" y="322"/>
                </a:lnTo>
                <a:lnTo>
                  <a:pt x="2795" y="327"/>
                </a:lnTo>
                <a:lnTo>
                  <a:pt x="2800" y="333"/>
                </a:lnTo>
                <a:lnTo>
                  <a:pt x="2806" y="338"/>
                </a:lnTo>
                <a:lnTo>
                  <a:pt x="2800" y="338"/>
                </a:lnTo>
                <a:lnTo>
                  <a:pt x="2795" y="333"/>
                </a:lnTo>
                <a:lnTo>
                  <a:pt x="2780" y="322"/>
                </a:lnTo>
                <a:lnTo>
                  <a:pt x="2774" y="327"/>
                </a:lnTo>
                <a:lnTo>
                  <a:pt x="2774" y="333"/>
                </a:lnTo>
                <a:lnTo>
                  <a:pt x="2785" y="338"/>
                </a:lnTo>
                <a:lnTo>
                  <a:pt x="2790" y="348"/>
                </a:lnTo>
                <a:lnTo>
                  <a:pt x="2790" y="353"/>
                </a:lnTo>
                <a:lnTo>
                  <a:pt x="2785" y="353"/>
                </a:lnTo>
                <a:lnTo>
                  <a:pt x="2774" y="353"/>
                </a:lnTo>
                <a:lnTo>
                  <a:pt x="2769" y="353"/>
                </a:lnTo>
                <a:lnTo>
                  <a:pt x="2774" y="359"/>
                </a:lnTo>
                <a:lnTo>
                  <a:pt x="2785" y="364"/>
                </a:lnTo>
                <a:lnTo>
                  <a:pt x="2785" y="369"/>
                </a:lnTo>
                <a:lnTo>
                  <a:pt x="2785" y="374"/>
                </a:lnTo>
                <a:lnTo>
                  <a:pt x="2774" y="390"/>
                </a:lnTo>
                <a:lnTo>
                  <a:pt x="2774" y="395"/>
                </a:lnTo>
                <a:lnTo>
                  <a:pt x="2774" y="400"/>
                </a:lnTo>
                <a:lnTo>
                  <a:pt x="2785" y="395"/>
                </a:lnTo>
                <a:lnTo>
                  <a:pt x="2790" y="395"/>
                </a:lnTo>
                <a:lnTo>
                  <a:pt x="2790" y="405"/>
                </a:lnTo>
                <a:lnTo>
                  <a:pt x="2790" y="416"/>
                </a:lnTo>
                <a:lnTo>
                  <a:pt x="2790" y="426"/>
                </a:lnTo>
                <a:lnTo>
                  <a:pt x="2800" y="431"/>
                </a:lnTo>
                <a:lnTo>
                  <a:pt x="2806" y="431"/>
                </a:lnTo>
                <a:lnTo>
                  <a:pt x="2806" y="437"/>
                </a:lnTo>
                <a:lnTo>
                  <a:pt x="2800" y="437"/>
                </a:lnTo>
                <a:lnTo>
                  <a:pt x="2800" y="442"/>
                </a:lnTo>
                <a:lnTo>
                  <a:pt x="2800" y="447"/>
                </a:lnTo>
                <a:lnTo>
                  <a:pt x="2811" y="452"/>
                </a:lnTo>
                <a:lnTo>
                  <a:pt x="2832" y="452"/>
                </a:lnTo>
                <a:lnTo>
                  <a:pt x="2842" y="442"/>
                </a:lnTo>
                <a:lnTo>
                  <a:pt x="2847" y="447"/>
                </a:lnTo>
                <a:lnTo>
                  <a:pt x="2858" y="463"/>
                </a:lnTo>
                <a:lnTo>
                  <a:pt x="2863" y="463"/>
                </a:lnTo>
                <a:lnTo>
                  <a:pt x="2868" y="457"/>
                </a:lnTo>
                <a:lnTo>
                  <a:pt x="2868" y="468"/>
                </a:lnTo>
                <a:lnTo>
                  <a:pt x="2863" y="473"/>
                </a:lnTo>
                <a:lnTo>
                  <a:pt x="2847" y="478"/>
                </a:lnTo>
                <a:lnTo>
                  <a:pt x="2816" y="494"/>
                </a:lnTo>
                <a:lnTo>
                  <a:pt x="2785" y="520"/>
                </a:lnTo>
                <a:lnTo>
                  <a:pt x="2754" y="561"/>
                </a:lnTo>
                <a:lnTo>
                  <a:pt x="2774" y="556"/>
                </a:lnTo>
                <a:lnTo>
                  <a:pt x="2795" y="556"/>
                </a:lnTo>
                <a:lnTo>
                  <a:pt x="2800" y="561"/>
                </a:lnTo>
                <a:lnTo>
                  <a:pt x="2811" y="572"/>
                </a:lnTo>
                <a:lnTo>
                  <a:pt x="2821" y="587"/>
                </a:lnTo>
                <a:lnTo>
                  <a:pt x="2837" y="592"/>
                </a:lnTo>
                <a:lnTo>
                  <a:pt x="2842" y="592"/>
                </a:lnTo>
                <a:lnTo>
                  <a:pt x="2837" y="608"/>
                </a:lnTo>
                <a:lnTo>
                  <a:pt x="2821" y="629"/>
                </a:lnTo>
                <a:lnTo>
                  <a:pt x="2832" y="644"/>
                </a:lnTo>
                <a:lnTo>
                  <a:pt x="2837" y="650"/>
                </a:lnTo>
                <a:lnTo>
                  <a:pt x="2847" y="655"/>
                </a:lnTo>
                <a:lnTo>
                  <a:pt x="2878" y="655"/>
                </a:lnTo>
                <a:lnTo>
                  <a:pt x="2910" y="655"/>
                </a:lnTo>
                <a:lnTo>
                  <a:pt x="2920" y="660"/>
                </a:lnTo>
                <a:lnTo>
                  <a:pt x="2920" y="686"/>
                </a:lnTo>
                <a:lnTo>
                  <a:pt x="2925" y="702"/>
                </a:lnTo>
                <a:lnTo>
                  <a:pt x="2930" y="707"/>
                </a:lnTo>
                <a:lnTo>
                  <a:pt x="2951" y="696"/>
                </a:lnTo>
                <a:lnTo>
                  <a:pt x="2977" y="681"/>
                </a:lnTo>
                <a:lnTo>
                  <a:pt x="2977" y="686"/>
                </a:lnTo>
                <a:lnTo>
                  <a:pt x="2998" y="727"/>
                </a:lnTo>
                <a:lnTo>
                  <a:pt x="3029" y="769"/>
                </a:lnTo>
                <a:lnTo>
                  <a:pt x="3019" y="769"/>
                </a:lnTo>
                <a:lnTo>
                  <a:pt x="3008" y="774"/>
                </a:lnTo>
                <a:lnTo>
                  <a:pt x="3013" y="774"/>
                </a:lnTo>
                <a:lnTo>
                  <a:pt x="3034" y="774"/>
                </a:lnTo>
                <a:lnTo>
                  <a:pt x="3060" y="800"/>
                </a:lnTo>
                <a:lnTo>
                  <a:pt x="3045" y="769"/>
                </a:lnTo>
                <a:lnTo>
                  <a:pt x="3050" y="774"/>
                </a:lnTo>
                <a:lnTo>
                  <a:pt x="3055" y="774"/>
                </a:lnTo>
                <a:lnTo>
                  <a:pt x="3071" y="790"/>
                </a:lnTo>
                <a:lnTo>
                  <a:pt x="3081" y="800"/>
                </a:lnTo>
                <a:lnTo>
                  <a:pt x="3086" y="800"/>
                </a:lnTo>
                <a:lnTo>
                  <a:pt x="3091" y="800"/>
                </a:lnTo>
                <a:lnTo>
                  <a:pt x="3091" y="790"/>
                </a:lnTo>
                <a:lnTo>
                  <a:pt x="3076" y="774"/>
                </a:lnTo>
                <a:lnTo>
                  <a:pt x="3071" y="769"/>
                </a:lnTo>
                <a:lnTo>
                  <a:pt x="3081" y="769"/>
                </a:lnTo>
                <a:lnTo>
                  <a:pt x="3076" y="764"/>
                </a:lnTo>
                <a:lnTo>
                  <a:pt x="3071" y="764"/>
                </a:lnTo>
                <a:lnTo>
                  <a:pt x="3091" y="753"/>
                </a:lnTo>
                <a:lnTo>
                  <a:pt x="3102" y="753"/>
                </a:lnTo>
                <a:lnTo>
                  <a:pt x="3097" y="759"/>
                </a:lnTo>
                <a:lnTo>
                  <a:pt x="3097" y="764"/>
                </a:lnTo>
                <a:lnTo>
                  <a:pt x="3091" y="764"/>
                </a:lnTo>
                <a:lnTo>
                  <a:pt x="3086" y="764"/>
                </a:lnTo>
                <a:lnTo>
                  <a:pt x="3138" y="759"/>
                </a:lnTo>
                <a:lnTo>
                  <a:pt x="3154" y="753"/>
                </a:lnTo>
                <a:lnTo>
                  <a:pt x="3149" y="753"/>
                </a:lnTo>
                <a:lnTo>
                  <a:pt x="3123" y="753"/>
                </a:lnTo>
                <a:lnTo>
                  <a:pt x="3117" y="753"/>
                </a:lnTo>
                <a:lnTo>
                  <a:pt x="3133" y="748"/>
                </a:lnTo>
                <a:lnTo>
                  <a:pt x="3143" y="753"/>
                </a:lnTo>
                <a:lnTo>
                  <a:pt x="3149" y="753"/>
                </a:lnTo>
                <a:lnTo>
                  <a:pt x="3169" y="748"/>
                </a:lnTo>
                <a:lnTo>
                  <a:pt x="3185" y="748"/>
                </a:lnTo>
                <a:lnTo>
                  <a:pt x="3211" y="743"/>
                </a:lnTo>
                <a:lnTo>
                  <a:pt x="3237" y="733"/>
                </a:lnTo>
                <a:lnTo>
                  <a:pt x="3247" y="753"/>
                </a:lnTo>
                <a:lnTo>
                  <a:pt x="3263" y="764"/>
                </a:lnTo>
                <a:lnTo>
                  <a:pt x="3284" y="769"/>
                </a:lnTo>
                <a:lnTo>
                  <a:pt x="3310" y="769"/>
                </a:lnTo>
                <a:lnTo>
                  <a:pt x="3330" y="785"/>
                </a:lnTo>
                <a:lnTo>
                  <a:pt x="3320" y="811"/>
                </a:lnTo>
                <a:lnTo>
                  <a:pt x="3320" y="821"/>
                </a:lnTo>
                <a:lnTo>
                  <a:pt x="3330" y="831"/>
                </a:lnTo>
                <a:lnTo>
                  <a:pt x="3341" y="837"/>
                </a:lnTo>
                <a:lnTo>
                  <a:pt x="3351" y="847"/>
                </a:lnTo>
                <a:lnTo>
                  <a:pt x="3362" y="868"/>
                </a:lnTo>
                <a:lnTo>
                  <a:pt x="3367" y="894"/>
                </a:lnTo>
                <a:lnTo>
                  <a:pt x="3367" y="904"/>
                </a:lnTo>
                <a:lnTo>
                  <a:pt x="3377" y="909"/>
                </a:lnTo>
                <a:lnTo>
                  <a:pt x="3398" y="909"/>
                </a:lnTo>
                <a:lnTo>
                  <a:pt x="3403" y="935"/>
                </a:lnTo>
                <a:lnTo>
                  <a:pt x="3403" y="956"/>
                </a:lnTo>
                <a:lnTo>
                  <a:pt x="3393" y="972"/>
                </a:lnTo>
                <a:lnTo>
                  <a:pt x="3382" y="961"/>
                </a:lnTo>
                <a:lnTo>
                  <a:pt x="3377" y="951"/>
                </a:lnTo>
                <a:lnTo>
                  <a:pt x="3367" y="956"/>
                </a:lnTo>
                <a:lnTo>
                  <a:pt x="3362" y="972"/>
                </a:lnTo>
                <a:lnTo>
                  <a:pt x="3367" y="992"/>
                </a:lnTo>
                <a:lnTo>
                  <a:pt x="3372" y="1003"/>
                </a:lnTo>
                <a:lnTo>
                  <a:pt x="3372" y="1008"/>
                </a:lnTo>
                <a:lnTo>
                  <a:pt x="3362" y="1008"/>
                </a:lnTo>
                <a:lnTo>
                  <a:pt x="3351" y="1008"/>
                </a:lnTo>
                <a:lnTo>
                  <a:pt x="3346" y="1018"/>
                </a:lnTo>
                <a:lnTo>
                  <a:pt x="3247" y="1034"/>
                </a:lnTo>
                <a:lnTo>
                  <a:pt x="3206" y="1039"/>
                </a:lnTo>
                <a:lnTo>
                  <a:pt x="3185" y="1034"/>
                </a:lnTo>
                <a:lnTo>
                  <a:pt x="3164" y="1029"/>
                </a:lnTo>
                <a:lnTo>
                  <a:pt x="3154" y="1018"/>
                </a:lnTo>
                <a:lnTo>
                  <a:pt x="3159" y="1008"/>
                </a:lnTo>
                <a:lnTo>
                  <a:pt x="3175" y="998"/>
                </a:lnTo>
                <a:lnTo>
                  <a:pt x="3164" y="1003"/>
                </a:lnTo>
                <a:lnTo>
                  <a:pt x="3149" y="1008"/>
                </a:lnTo>
                <a:lnTo>
                  <a:pt x="3143" y="1024"/>
                </a:lnTo>
                <a:lnTo>
                  <a:pt x="3128" y="1018"/>
                </a:lnTo>
                <a:lnTo>
                  <a:pt x="3123" y="946"/>
                </a:lnTo>
                <a:lnTo>
                  <a:pt x="3112" y="894"/>
                </a:lnTo>
                <a:lnTo>
                  <a:pt x="3097" y="847"/>
                </a:lnTo>
                <a:lnTo>
                  <a:pt x="3112" y="904"/>
                </a:lnTo>
                <a:lnTo>
                  <a:pt x="3117" y="966"/>
                </a:lnTo>
                <a:lnTo>
                  <a:pt x="3117" y="1018"/>
                </a:lnTo>
                <a:lnTo>
                  <a:pt x="3097" y="1024"/>
                </a:lnTo>
                <a:lnTo>
                  <a:pt x="3102" y="992"/>
                </a:lnTo>
                <a:lnTo>
                  <a:pt x="3102" y="977"/>
                </a:lnTo>
                <a:lnTo>
                  <a:pt x="3097" y="982"/>
                </a:lnTo>
                <a:lnTo>
                  <a:pt x="3091" y="1013"/>
                </a:lnTo>
                <a:lnTo>
                  <a:pt x="3086" y="1013"/>
                </a:lnTo>
                <a:lnTo>
                  <a:pt x="3102" y="951"/>
                </a:lnTo>
                <a:lnTo>
                  <a:pt x="3102" y="920"/>
                </a:lnTo>
                <a:lnTo>
                  <a:pt x="3097" y="894"/>
                </a:lnTo>
                <a:lnTo>
                  <a:pt x="3081" y="847"/>
                </a:lnTo>
                <a:lnTo>
                  <a:pt x="3071" y="831"/>
                </a:lnTo>
                <a:lnTo>
                  <a:pt x="3060" y="821"/>
                </a:lnTo>
                <a:lnTo>
                  <a:pt x="3050" y="816"/>
                </a:lnTo>
                <a:lnTo>
                  <a:pt x="3060" y="831"/>
                </a:lnTo>
                <a:lnTo>
                  <a:pt x="3076" y="868"/>
                </a:lnTo>
                <a:lnTo>
                  <a:pt x="3086" y="915"/>
                </a:lnTo>
                <a:lnTo>
                  <a:pt x="3091" y="925"/>
                </a:lnTo>
                <a:lnTo>
                  <a:pt x="3086" y="920"/>
                </a:lnTo>
                <a:lnTo>
                  <a:pt x="3071" y="873"/>
                </a:lnTo>
                <a:lnTo>
                  <a:pt x="3081" y="920"/>
                </a:lnTo>
                <a:lnTo>
                  <a:pt x="3081" y="935"/>
                </a:lnTo>
                <a:lnTo>
                  <a:pt x="3076" y="940"/>
                </a:lnTo>
                <a:lnTo>
                  <a:pt x="3071" y="935"/>
                </a:lnTo>
                <a:lnTo>
                  <a:pt x="3065" y="925"/>
                </a:lnTo>
                <a:lnTo>
                  <a:pt x="3060" y="925"/>
                </a:lnTo>
                <a:lnTo>
                  <a:pt x="3065" y="946"/>
                </a:lnTo>
                <a:lnTo>
                  <a:pt x="3071" y="951"/>
                </a:lnTo>
                <a:lnTo>
                  <a:pt x="3076" y="946"/>
                </a:lnTo>
                <a:lnTo>
                  <a:pt x="3081" y="946"/>
                </a:lnTo>
                <a:lnTo>
                  <a:pt x="3081" y="951"/>
                </a:lnTo>
                <a:lnTo>
                  <a:pt x="3076" y="956"/>
                </a:lnTo>
                <a:lnTo>
                  <a:pt x="3076" y="961"/>
                </a:lnTo>
                <a:lnTo>
                  <a:pt x="3081" y="982"/>
                </a:lnTo>
                <a:lnTo>
                  <a:pt x="3076" y="998"/>
                </a:lnTo>
                <a:lnTo>
                  <a:pt x="3065" y="1034"/>
                </a:lnTo>
                <a:lnTo>
                  <a:pt x="3060" y="1029"/>
                </a:lnTo>
                <a:lnTo>
                  <a:pt x="3050" y="1034"/>
                </a:lnTo>
                <a:lnTo>
                  <a:pt x="3045" y="1039"/>
                </a:lnTo>
                <a:lnTo>
                  <a:pt x="3045" y="1044"/>
                </a:lnTo>
                <a:lnTo>
                  <a:pt x="3050" y="1050"/>
                </a:lnTo>
                <a:lnTo>
                  <a:pt x="3039" y="1065"/>
                </a:lnTo>
                <a:lnTo>
                  <a:pt x="3034" y="1086"/>
                </a:lnTo>
                <a:lnTo>
                  <a:pt x="3034" y="1102"/>
                </a:lnTo>
                <a:lnTo>
                  <a:pt x="3045" y="1122"/>
                </a:lnTo>
                <a:lnTo>
                  <a:pt x="3060" y="1128"/>
                </a:lnTo>
                <a:lnTo>
                  <a:pt x="3086" y="1133"/>
                </a:lnTo>
                <a:lnTo>
                  <a:pt x="3149" y="1128"/>
                </a:lnTo>
                <a:lnTo>
                  <a:pt x="3237" y="1107"/>
                </a:lnTo>
                <a:lnTo>
                  <a:pt x="3175" y="1117"/>
                </a:lnTo>
                <a:lnTo>
                  <a:pt x="3143" y="1122"/>
                </a:lnTo>
                <a:lnTo>
                  <a:pt x="3123" y="1117"/>
                </a:lnTo>
                <a:lnTo>
                  <a:pt x="3102" y="1112"/>
                </a:lnTo>
                <a:lnTo>
                  <a:pt x="3117" y="1112"/>
                </a:lnTo>
                <a:lnTo>
                  <a:pt x="3185" y="1107"/>
                </a:lnTo>
                <a:lnTo>
                  <a:pt x="3190" y="1107"/>
                </a:lnTo>
                <a:lnTo>
                  <a:pt x="3195" y="1107"/>
                </a:lnTo>
                <a:lnTo>
                  <a:pt x="3258" y="1096"/>
                </a:lnTo>
                <a:lnTo>
                  <a:pt x="3336" y="1070"/>
                </a:lnTo>
                <a:lnTo>
                  <a:pt x="3356" y="1086"/>
                </a:lnTo>
                <a:lnTo>
                  <a:pt x="3367" y="1096"/>
                </a:lnTo>
                <a:lnTo>
                  <a:pt x="3382" y="1122"/>
                </a:lnTo>
                <a:lnTo>
                  <a:pt x="3388" y="1117"/>
                </a:lnTo>
                <a:lnTo>
                  <a:pt x="3398" y="1122"/>
                </a:lnTo>
                <a:lnTo>
                  <a:pt x="3398" y="1133"/>
                </a:lnTo>
                <a:lnTo>
                  <a:pt x="3403" y="1133"/>
                </a:lnTo>
                <a:lnTo>
                  <a:pt x="3403" y="1122"/>
                </a:lnTo>
                <a:lnTo>
                  <a:pt x="3424" y="1128"/>
                </a:lnTo>
                <a:lnTo>
                  <a:pt x="3429" y="1128"/>
                </a:lnTo>
                <a:lnTo>
                  <a:pt x="3429" y="1122"/>
                </a:lnTo>
                <a:lnTo>
                  <a:pt x="3429" y="1107"/>
                </a:lnTo>
                <a:lnTo>
                  <a:pt x="3414" y="1091"/>
                </a:lnTo>
                <a:lnTo>
                  <a:pt x="3403" y="1081"/>
                </a:lnTo>
                <a:lnTo>
                  <a:pt x="3382" y="1076"/>
                </a:lnTo>
                <a:lnTo>
                  <a:pt x="3367" y="1060"/>
                </a:lnTo>
                <a:lnTo>
                  <a:pt x="3382" y="1055"/>
                </a:lnTo>
                <a:lnTo>
                  <a:pt x="3403" y="1044"/>
                </a:lnTo>
                <a:lnTo>
                  <a:pt x="3388" y="1050"/>
                </a:lnTo>
                <a:lnTo>
                  <a:pt x="3403" y="1029"/>
                </a:lnTo>
                <a:lnTo>
                  <a:pt x="3408" y="1029"/>
                </a:lnTo>
                <a:lnTo>
                  <a:pt x="3414" y="1029"/>
                </a:lnTo>
                <a:lnTo>
                  <a:pt x="3408" y="1029"/>
                </a:lnTo>
                <a:lnTo>
                  <a:pt x="3450" y="1008"/>
                </a:lnTo>
                <a:lnTo>
                  <a:pt x="3408" y="1018"/>
                </a:lnTo>
                <a:lnTo>
                  <a:pt x="3408" y="1013"/>
                </a:lnTo>
                <a:lnTo>
                  <a:pt x="3414" y="987"/>
                </a:lnTo>
                <a:lnTo>
                  <a:pt x="3429" y="961"/>
                </a:lnTo>
                <a:lnTo>
                  <a:pt x="3434" y="951"/>
                </a:lnTo>
                <a:lnTo>
                  <a:pt x="3429" y="946"/>
                </a:lnTo>
                <a:lnTo>
                  <a:pt x="3434" y="946"/>
                </a:lnTo>
                <a:lnTo>
                  <a:pt x="3460" y="992"/>
                </a:lnTo>
                <a:lnTo>
                  <a:pt x="3471" y="1008"/>
                </a:lnTo>
                <a:lnTo>
                  <a:pt x="3471" y="1013"/>
                </a:lnTo>
                <a:lnTo>
                  <a:pt x="3471" y="1018"/>
                </a:lnTo>
                <a:lnTo>
                  <a:pt x="3476" y="1018"/>
                </a:lnTo>
                <a:lnTo>
                  <a:pt x="3476" y="1024"/>
                </a:lnTo>
                <a:lnTo>
                  <a:pt x="3481" y="1034"/>
                </a:lnTo>
                <a:lnTo>
                  <a:pt x="3481" y="1029"/>
                </a:lnTo>
                <a:lnTo>
                  <a:pt x="3481" y="1034"/>
                </a:lnTo>
                <a:lnTo>
                  <a:pt x="3481" y="1029"/>
                </a:lnTo>
                <a:lnTo>
                  <a:pt x="3465" y="977"/>
                </a:lnTo>
                <a:lnTo>
                  <a:pt x="3460" y="982"/>
                </a:lnTo>
                <a:lnTo>
                  <a:pt x="3434" y="940"/>
                </a:lnTo>
                <a:lnTo>
                  <a:pt x="3434" y="915"/>
                </a:lnTo>
                <a:lnTo>
                  <a:pt x="3450" y="935"/>
                </a:lnTo>
                <a:lnTo>
                  <a:pt x="3460" y="925"/>
                </a:lnTo>
                <a:lnTo>
                  <a:pt x="3471" y="935"/>
                </a:lnTo>
                <a:lnTo>
                  <a:pt x="3476" y="940"/>
                </a:lnTo>
                <a:lnTo>
                  <a:pt x="3476" y="920"/>
                </a:lnTo>
                <a:lnTo>
                  <a:pt x="3471" y="852"/>
                </a:lnTo>
                <a:lnTo>
                  <a:pt x="3465" y="831"/>
                </a:lnTo>
                <a:lnTo>
                  <a:pt x="3450" y="790"/>
                </a:lnTo>
                <a:lnTo>
                  <a:pt x="3439" y="774"/>
                </a:lnTo>
                <a:lnTo>
                  <a:pt x="3424" y="769"/>
                </a:lnTo>
                <a:lnTo>
                  <a:pt x="3403" y="764"/>
                </a:lnTo>
                <a:lnTo>
                  <a:pt x="3398" y="759"/>
                </a:lnTo>
                <a:lnTo>
                  <a:pt x="3398" y="753"/>
                </a:lnTo>
                <a:lnTo>
                  <a:pt x="3408" y="753"/>
                </a:lnTo>
                <a:lnTo>
                  <a:pt x="3429" y="753"/>
                </a:lnTo>
                <a:lnTo>
                  <a:pt x="3450" y="774"/>
                </a:lnTo>
                <a:lnTo>
                  <a:pt x="3471" y="795"/>
                </a:lnTo>
                <a:lnTo>
                  <a:pt x="3476" y="821"/>
                </a:lnTo>
                <a:lnTo>
                  <a:pt x="3486" y="837"/>
                </a:lnTo>
                <a:lnTo>
                  <a:pt x="3476" y="805"/>
                </a:lnTo>
                <a:lnTo>
                  <a:pt x="3476" y="790"/>
                </a:lnTo>
                <a:lnTo>
                  <a:pt x="3481" y="800"/>
                </a:lnTo>
                <a:lnTo>
                  <a:pt x="3486" y="805"/>
                </a:lnTo>
                <a:lnTo>
                  <a:pt x="3491" y="811"/>
                </a:lnTo>
                <a:lnTo>
                  <a:pt x="3507" y="800"/>
                </a:lnTo>
                <a:lnTo>
                  <a:pt x="3512" y="805"/>
                </a:lnTo>
                <a:lnTo>
                  <a:pt x="3507" y="847"/>
                </a:lnTo>
                <a:lnTo>
                  <a:pt x="3507" y="899"/>
                </a:lnTo>
                <a:lnTo>
                  <a:pt x="3512" y="925"/>
                </a:lnTo>
                <a:lnTo>
                  <a:pt x="3523" y="935"/>
                </a:lnTo>
                <a:lnTo>
                  <a:pt x="3533" y="935"/>
                </a:lnTo>
                <a:lnTo>
                  <a:pt x="3538" y="925"/>
                </a:lnTo>
                <a:lnTo>
                  <a:pt x="3538" y="915"/>
                </a:lnTo>
                <a:lnTo>
                  <a:pt x="3528" y="909"/>
                </a:lnTo>
                <a:lnTo>
                  <a:pt x="3517" y="909"/>
                </a:lnTo>
                <a:lnTo>
                  <a:pt x="3517" y="904"/>
                </a:lnTo>
                <a:lnTo>
                  <a:pt x="3517" y="894"/>
                </a:lnTo>
                <a:lnTo>
                  <a:pt x="3533" y="868"/>
                </a:lnTo>
                <a:lnTo>
                  <a:pt x="3543" y="857"/>
                </a:lnTo>
                <a:lnTo>
                  <a:pt x="3549" y="857"/>
                </a:lnTo>
                <a:lnTo>
                  <a:pt x="3554" y="868"/>
                </a:lnTo>
                <a:lnTo>
                  <a:pt x="3554" y="894"/>
                </a:lnTo>
                <a:lnTo>
                  <a:pt x="3554" y="951"/>
                </a:lnTo>
                <a:lnTo>
                  <a:pt x="3564" y="982"/>
                </a:lnTo>
                <a:lnTo>
                  <a:pt x="3575" y="1003"/>
                </a:lnTo>
                <a:lnTo>
                  <a:pt x="3585" y="1013"/>
                </a:lnTo>
                <a:lnTo>
                  <a:pt x="3569" y="987"/>
                </a:lnTo>
                <a:lnTo>
                  <a:pt x="3569" y="977"/>
                </a:lnTo>
                <a:lnTo>
                  <a:pt x="3590" y="992"/>
                </a:lnTo>
                <a:lnTo>
                  <a:pt x="3606" y="1018"/>
                </a:lnTo>
                <a:lnTo>
                  <a:pt x="3616" y="1044"/>
                </a:lnTo>
                <a:lnTo>
                  <a:pt x="3627" y="1096"/>
                </a:lnTo>
                <a:lnTo>
                  <a:pt x="3627" y="1128"/>
                </a:lnTo>
                <a:lnTo>
                  <a:pt x="3621" y="1128"/>
                </a:lnTo>
                <a:lnTo>
                  <a:pt x="3621" y="1112"/>
                </a:lnTo>
                <a:lnTo>
                  <a:pt x="3611" y="1076"/>
                </a:lnTo>
                <a:lnTo>
                  <a:pt x="3606" y="1055"/>
                </a:lnTo>
                <a:lnTo>
                  <a:pt x="3590" y="1039"/>
                </a:lnTo>
                <a:lnTo>
                  <a:pt x="3575" y="1018"/>
                </a:lnTo>
                <a:lnTo>
                  <a:pt x="3554" y="961"/>
                </a:lnTo>
                <a:lnTo>
                  <a:pt x="3549" y="951"/>
                </a:lnTo>
                <a:lnTo>
                  <a:pt x="3543" y="966"/>
                </a:lnTo>
                <a:lnTo>
                  <a:pt x="3543" y="998"/>
                </a:lnTo>
                <a:lnTo>
                  <a:pt x="3538" y="1024"/>
                </a:lnTo>
                <a:lnTo>
                  <a:pt x="3528" y="1034"/>
                </a:lnTo>
                <a:lnTo>
                  <a:pt x="3528" y="1029"/>
                </a:lnTo>
                <a:lnTo>
                  <a:pt x="3523" y="1013"/>
                </a:lnTo>
                <a:lnTo>
                  <a:pt x="3512" y="1003"/>
                </a:lnTo>
                <a:lnTo>
                  <a:pt x="3502" y="998"/>
                </a:lnTo>
                <a:lnTo>
                  <a:pt x="3491" y="1003"/>
                </a:lnTo>
                <a:lnTo>
                  <a:pt x="3491" y="1008"/>
                </a:lnTo>
                <a:lnTo>
                  <a:pt x="3497" y="1008"/>
                </a:lnTo>
                <a:lnTo>
                  <a:pt x="3491" y="1024"/>
                </a:lnTo>
                <a:lnTo>
                  <a:pt x="3497" y="1029"/>
                </a:lnTo>
                <a:lnTo>
                  <a:pt x="3502" y="1018"/>
                </a:lnTo>
                <a:lnTo>
                  <a:pt x="3502" y="1024"/>
                </a:lnTo>
                <a:lnTo>
                  <a:pt x="3502" y="1034"/>
                </a:lnTo>
                <a:lnTo>
                  <a:pt x="3507" y="1034"/>
                </a:lnTo>
                <a:lnTo>
                  <a:pt x="3517" y="1065"/>
                </a:lnTo>
                <a:lnTo>
                  <a:pt x="3507" y="1096"/>
                </a:lnTo>
                <a:lnTo>
                  <a:pt x="3486" y="1039"/>
                </a:lnTo>
                <a:lnTo>
                  <a:pt x="3491" y="1060"/>
                </a:lnTo>
                <a:lnTo>
                  <a:pt x="3486" y="1055"/>
                </a:lnTo>
                <a:lnTo>
                  <a:pt x="3507" y="1107"/>
                </a:lnTo>
                <a:lnTo>
                  <a:pt x="3497" y="1143"/>
                </a:lnTo>
                <a:lnTo>
                  <a:pt x="3491" y="1179"/>
                </a:lnTo>
                <a:lnTo>
                  <a:pt x="3486" y="1185"/>
                </a:lnTo>
                <a:lnTo>
                  <a:pt x="3486" y="1169"/>
                </a:lnTo>
                <a:lnTo>
                  <a:pt x="3481" y="1164"/>
                </a:lnTo>
                <a:lnTo>
                  <a:pt x="3465" y="1242"/>
                </a:lnTo>
                <a:lnTo>
                  <a:pt x="3476" y="1211"/>
                </a:lnTo>
                <a:lnTo>
                  <a:pt x="3481" y="1200"/>
                </a:lnTo>
                <a:lnTo>
                  <a:pt x="3486" y="1205"/>
                </a:lnTo>
                <a:lnTo>
                  <a:pt x="3491" y="1195"/>
                </a:lnTo>
                <a:lnTo>
                  <a:pt x="3491" y="1257"/>
                </a:lnTo>
                <a:lnTo>
                  <a:pt x="3491" y="1273"/>
                </a:lnTo>
                <a:lnTo>
                  <a:pt x="3491" y="1268"/>
                </a:lnTo>
                <a:lnTo>
                  <a:pt x="3497" y="1200"/>
                </a:lnTo>
                <a:lnTo>
                  <a:pt x="3502" y="1164"/>
                </a:lnTo>
                <a:lnTo>
                  <a:pt x="3507" y="1159"/>
                </a:lnTo>
                <a:lnTo>
                  <a:pt x="3512" y="1164"/>
                </a:lnTo>
                <a:lnTo>
                  <a:pt x="3523" y="1174"/>
                </a:lnTo>
                <a:lnTo>
                  <a:pt x="3523" y="1179"/>
                </a:lnTo>
                <a:lnTo>
                  <a:pt x="3523" y="1185"/>
                </a:lnTo>
                <a:lnTo>
                  <a:pt x="3533" y="1257"/>
                </a:lnTo>
                <a:lnTo>
                  <a:pt x="3538" y="1335"/>
                </a:lnTo>
                <a:lnTo>
                  <a:pt x="3533" y="1377"/>
                </a:lnTo>
                <a:lnTo>
                  <a:pt x="3528" y="1434"/>
                </a:lnTo>
                <a:lnTo>
                  <a:pt x="3523" y="1398"/>
                </a:lnTo>
                <a:lnTo>
                  <a:pt x="3523" y="1429"/>
                </a:lnTo>
                <a:lnTo>
                  <a:pt x="3523" y="1439"/>
                </a:lnTo>
                <a:lnTo>
                  <a:pt x="3517" y="1429"/>
                </a:lnTo>
                <a:lnTo>
                  <a:pt x="3507" y="1315"/>
                </a:lnTo>
                <a:lnTo>
                  <a:pt x="3497" y="1237"/>
                </a:lnTo>
                <a:lnTo>
                  <a:pt x="3497" y="1330"/>
                </a:lnTo>
                <a:lnTo>
                  <a:pt x="3512" y="1460"/>
                </a:lnTo>
                <a:lnTo>
                  <a:pt x="3533" y="1616"/>
                </a:lnTo>
                <a:lnTo>
                  <a:pt x="3528" y="1673"/>
                </a:lnTo>
                <a:lnTo>
                  <a:pt x="3528" y="1657"/>
                </a:lnTo>
                <a:lnTo>
                  <a:pt x="3517" y="1626"/>
                </a:lnTo>
                <a:lnTo>
                  <a:pt x="3517" y="1611"/>
                </a:lnTo>
                <a:lnTo>
                  <a:pt x="3523" y="1647"/>
                </a:lnTo>
                <a:lnTo>
                  <a:pt x="3523" y="1663"/>
                </a:lnTo>
                <a:lnTo>
                  <a:pt x="3517" y="1657"/>
                </a:lnTo>
                <a:lnTo>
                  <a:pt x="3512" y="1621"/>
                </a:lnTo>
                <a:lnTo>
                  <a:pt x="3502" y="1564"/>
                </a:lnTo>
                <a:lnTo>
                  <a:pt x="3497" y="1528"/>
                </a:lnTo>
                <a:lnTo>
                  <a:pt x="3497" y="1522"/>
                </a:lnTo>
                <a:lnTo>
                  <a:pt x="3491" y="1528"/>
                </a:lnTo>
                <a:lnTo>
                  <a:pt x="3497" y="1538"/>
                </a:lnTo>
                <a:lnTo>
                  <a:pt x="3486" y="1502"/>
                </a:lnTo>
                <a:lnTo>
                  <a:pt x="3486" y="1491"/>
                </a:lnTo>
                <a:lnTo>
                  <a:pt x="3486" y="1512"/>
                </a:lnTo>
                <a:lnTo>
                  <a:pt x="3497" y="1564"/>
                </a:lnTo>
                <a:lnTo>
                  <a:pt x="3512" y="1621"/>
                </a:lnTo>
                <a:lnTo>
                  <a:pt x="3517" y="1673"/>
                </a:lnTo>
                <a:lnTo>
                  <a:pt x="3512" y="1668"/>
                </a:lnTo>
                <a:lnTo>
                  <a:pt x="3512" y="1652"/>
                </a:lnTo>
                <a:lnTo>
                  <a:pt x="3512" y="1668"/>
                </a:lnTo>
                <a:lnTo>
                  <a:pt x="3507" y="1663"/>
                </a:lnTo>
                <a:lnTo>
                  <a:pt x="3507" y="1652"/>
                </a:lnTo>
                <a:lnTo>
                  <a:pt x="3502" y="1611"/>
                </a:lnTo>
                <a:lnTo>
                  <a:pt x="3491" y="1564"/>
                </a:lnTo>
                <a:lnTo>
                  <a:pt x="3497" y="1585"/>
                </a:lnTo>
                <a:lnTo>
                  <a:pt x="3497" y="1595"/>
                </a:lnTo>
                <a:lnTo>
                  <a:pt x="3491" y="1585"/>
                </a:lnTo>
                <a:lnTo>
                  <a:pt x="3497" y="1621"/>
                </a:lnTo>
                <a:lnTo>
                  <a:pt x="3497" y="1626"/>
                </a:lnTo>
                <a:lnTo>
                  <a:pt x="3502" y="1663"/>
                </a:lnTo>
                <a:lnTo>
                  <a:pt x="3491" y="1657"/>
                </a:lnTo>
                <a:lnTo>
                  <a:pt x="3481" y="1626"/>
                </a:lnTo>
                <a:lnTo>
                  <a:pt x="3465" y="1538"/>
                </a:lnTo>
                <a:lnTo>
                  <a:pt x="3481" y="1631"/>
                </a:lnTo>
                <a:lnTo>
                  <a:pt x="3460" y="1538"/>
                </a:lnTo>
                <a:lnTo>
                  <a:pt x="3465" y="1579"/>
                </a:lnTo>
                <a:lnTo>
                  <a:pt x="3471" y="1595"/>
                </a:lnTo>
                <a:lnTo>
                  <a:pt x="3465" y="1585"/>
                </a:lnTo>
                <a:lnTo>
                  <a:pt x="3471" y="1616"/>
                </a:lnTo>
                <a:lnTo>
                  <a:pt x="3476" y="1657"/>
                </a:lnTo>
                <a:lnTo>
                  <a:pt x="3471" y="1663"/>
                </a:lnTo>
                <a:lnTo>
                  <a:pt x="3465" y="1663"/>
                </a:lnTo>
                <a:lnTo>
                  <a:pt x="3471" y="1673"/>
                </a:lnTo>
                <a:lnTo>
                  <a:pt x="3481" y="1683"/>
                </a:lnTo>
                <a:lnTo>
                  <a:pt x="3486" y="1709"/>
                </a:lnTo>
                <a:lnTo>
                  <a:pt x="3476" y="1720"/>
                </a:lnTo>
                <a:lnTo>
                  <a:pt x="3465" y="1715"/>
                </a:lnTo>
                <a:lnTo>
                  <a:pt x="3424" y="1694"/>
                </a:lnTo>
                <a:lnTo>
                  <a:pt x="3408" y="1689"/>
                </a:lnTo>
                <a:lnTo>
                  <a:pt x="3393" y="1694"/>
                </a:lnTo>
                <a:lnTo>
                  <a:pt x="3372" y="1621"/>
                </a:lnTo>
                <a:lnTo>
                  <a:pt x="3398" y="1605"/>
                </a:lnTo>
                <a:lnTo>
                  <a:pt x="3408" y="1600"/>
                </a:lnTo>
                <a:lnTo>
                  <a:pt x="3398" y="1569"/>
                </a:lnTo>
                <a:lnTo>
                  <a:pt x="3377" y="1590"/>
                </a:lnTo>
                <a:lnTo>
                  <a:pt x="3367" y="1611"/>
                </a:lnTo>
                <a:lnTo>
                  <a:pt x="3294" y="1408"/>
                </a:lnTo>
                <a:lnTo>
                  <a:pt x="3325" y="1486"/>
                </a:lnTo>
                <a:lnTo>
                  <a:pt x="3372" y="1637"/>
                </a:lnTo>
                <a:lnTo>
                  <a:pt x="3377" y="1647"/>
                </a:lnTo>
                <a:lnTo>
                  <a:pt x="3372" y="1652"/>
                </a:lnTo>
                <a:lnTo>
                  <a:pt x="3346" y="1579"/>
                </a:lnTo>
                <a:lnTo>
                  <a:pt x="3362" y="1637"/>
                </a:lnTo>
                <a:lnTo>
                  <a:pt x="3362" y="1652"/>
                </a:lnTo>
                <a:lnTo>
                  <a:pt x="3356" y="1668"/>
                </a:lnTo>
                <a:lnTo>
                  <a:pt x="3351" y="1657"/>
                </a:lnTo>
                <a:lnTo>
                  <a:pt x="3346" y="1657"/>
                </a:lnTo>
                <a:lnTo>
                  <a:pt x="3341" y="1657"/>
                </a:lnTo>
                <a:lnTo>
                  <a:pt x="3330" y="1647"/>
                </a:lnTo>
                <a:lnTo>
                  <a:pt x="3325" y="1642"/>
                </a:lnTo>
                <a:lnTo>
                  <a:pt x="3336" y="1642"/>
                </a:lnTo>
                <a:lnTo>
                  <a:pt x="3341" y="1642"/>
                </a:lnTo>
                <a:lnTo>
                  <a:pt x="3346" y="1637"/>
                </a:lnTo>
                <a:lnTo>
                  <a:pt x="3330" y="1611"/>
                </a:lnTo>
                <a:lnTo>
                  <a:pt x="3320" y="1595"/>
                </a:lnTo>
                <a:lnTo>
                  <a:pt x="3310" y="1590"/>
                </a:lnTo>
                <a:lnTo>
                  <a:pt x="3299" y="1595"/>
                </a:lnTo>
                <a:lnTo>
                  <a:pt x="3315" y="1600"/>
                </a:lnTo>
                <a:lnTo>
                  <a:pt x="3336" y="1626"/>
                </a:lnTo>
                <a:lnTo>
                  <a:pt x="3336" y="1631"/>
                </a:lnTo>
                <a:lnTo>
                  <a:pt x="3325" y="1631"/>
                </a:lnTo>
                <a:lnTo>
                  <a:pt x="3315" y="1626"/>
                </a:lnTo>
                <a:lnTo>
                  <a:pt x="3304" y="1631"/>
                </a:lnTo>
                <a:lnTo>
                  <a:pt x="3299" y="1631"/>
                </a:lnTo>
                <a:lnTo>
                  <a:pt x="3299" y="1637"/>
                </a:lnTo>
                <a:lnTo>
                  <a:pt x="3310" y="1647"/>
                </a:lnTo>
                <a:lnTo>
                  <a:pt x="3330" y="1657"/>
                </a:lnTo>
                <a:lnTo>
                  <a:pt x="3351" y="1678"/>
                </a:lnTo>
                <a:lnTo>
                  <a:pt x="3351" y="1683"/>
                </a:lnTo>
                <a:lnTo>
                  <a:pt x="3351" y="1689"/>
                </a:lnTo>
                <a:lnTo>
                  <a:pt x="3346" y="1704"/>
                </a:lnTo>
                <a:lnTo>
                  <a:pt x="3341" y="1704"/>
                </a:lnTo>
                <a:lnTo>
                  <a:pt x="3330" y="1704"/>
                </a:lnTo>
                <a:lnTo>
                  <a:pt x="3330" y="1709"/>
                </a:lnTo>
                <a:lnTo>
                  <a:pt x="3341" y="1715"/>
                </a:lnTo>
                <a:lnTo>
                  <a:pt x="3320" y="1735"/>
                </a:lnTo>
                <a:lnTo>
                  <a:pt x="3320" y="1746"/>
                </a:lnTo>
                <a:lnTo>
                  <a:pt x="3320" y="1756"/>
                </a:lnTo>
                <a:lnTo>
                  <a:pt x="3320" y="1772"/>
                </a:lnTo>
                <a:lnTo>
                  <a:pt x="3315" y="1782"/>
                </a:lnTo>
                <a:lnTo>
                  <a:pt x="3299" y="1777"/>
                </a:lnTo>
                <a:lnTo>
                  <a:pt x="3289" y="1772"/>
                </a:lnTo>
                <a:lnTo>
                  <a:pt x="3294" y="1808"/>
                </a:lnTo>
                <a:lnTo>
                  <a:pt x="3263" y="1829"/>
                </a:lnTo>
                <a:lnTo>
                  <a:pt x="3258" y="1829"/>
                </a:lnTo>
                <a:lnTo>
                  <a:pt x="3252" y="1813"/>
                </a:lnTo>
                <a:lnTo>
                  <a:pt x="3242" y="1808"/>
                </a:lnTo>
                <a:lnTo>
                  <a:pt x="3232" y="1808"/>
                </a:lnTo>
                <a:lnTo>
                  <a:pt x="3211" y="1824"/>
                </a:lnTo>
                <a:lnTo>
                  <a:pt x="3195" y="1834"/>
                </a:lnTo>
                <a:lnTo>
                  <a:pt x="3190" y="1844"/>
                </a:lnTo>
                <a:lnTo>
                  <a:pt x="3206" y="1855"/>
                </a:lnTo>
                <a:lnTo>
                  <a:pt x="3221" y="1855"/>
                </a:lnTo>
                <a:lnTo>
                  <a:pt x="3237" y="1855"/>
                </a:lnTo>
                <a:lnTo>
                  <a:pt x="3242" y="1865"/>
                </a:lnTo>
                <a:lnTo>
                  <a:pt x="3247" y="1876"/>
                </a:lnTo>
                <a:lnTo>
                  <a:pt x="3252" y="1876"/>
                </a:lnTo>
                <a:lnTo>
                  <a:pt x="3263" y="1860"/>
                </a:lnTo>
                <a:lnTo>
                  <a:pt x="3263" y="1855"/>
                </a:lnTo>
                <a:lnTo>
                  <a:pt x="3263" y="1860"/>
                </a:lnTo>
                <a:lnTo>
                  <a:pt x="3258" y="1870"/>
                </a:lnTo>
                <a:lnTo>
                  <a:pt x="3252" y="1876"/>
                </a:lnTo>
                <a:lnTo>
                  <a:pt x="3252" y="1881"/>
                </a:lnTo>
                <a:lnTo>
                  <a:pt x="3258" y="1891"/>
                </a:lnTo>
                <a:lnTo>
                  <a:pt x="3278" y="1865"/>
                </a:lnTo>
                <a:lnTo>
                  <a:pt x="3268" y="1902"/>
                </a:lnTo>
                <a:lnTo>
                  <a:pt x="3252" y="1922"/>
                </a:lnTo>
                <a:lnTo>
                  <a:pt x="3242" y="1933"/>
                </a:lnTo>
                <a:lnTo>
                  <a:pt x="3258" y="1922"/>
                </a:lnTo>
                <a:lnTo>
                  <a:pt x="3289" y="1902"/>
                </a:lnTo>
                <a:lnTo>
                  <a:pt x="3284" y="1912"/>
                </a:lnTo>
                <a:lnTo>
                  <a:pt x="3278" y="1922"/>
                </a:lnTo>
                <a:lnTo>
                  <a:pt x="3299" y="1891"/>
                </a:lnTo>
                <a:lnTo>
                  <a:pt x="3304" y="1928"/>
                </a:lnTo>
                <a:lnTo>
                  <a:pt x="3304" y="1943"/>
                </a:lnTo>
                <a:lnTo>
                  <a:pt x="3299" y="1943"/>
                </a:lnTo>
                <a:lnTo>
                  <a:pt x="3294" y="1938"/>
                </a:lnTo>
                <a:lnTo>
                  <a:pt x="3289" y="1933"/>
                </a:lnTo>
                <a:lnTo>
                  <a:pt x="3268" y="1938"/>
                </a:lnTo>
                <a:lnTo>
                  <a:pt x="3258" y="1948"/>
                </a:lnTo>
                <a:lnTo>
                  <a:pt x="3252" y="1954"/>
                </a:lnTo>
                <a:lnTo>
                  <a:pt x="3237" y="1995"/>
                </a:lnTo>
                <a:lnTo>
                  <a:pt x="3232" y="2005"/>
                </a:lnTo>
                <a:lnTo>
                  <a:pt x="3232" y="2011"/>
                </a:lnTo>
                <a:lnTo>
                  <a:pt x="3242" y="2011"/>
                </a:lnTo>
                <a:lnTo>
                  <a:pt x="3273" y="1995"/>
                </a:lnTo>
                <a:lnTo>
                  <a:pt x="3273" y="1990"/>
                </a:lnTo>
                <a:lnTo>
                  <a:pt x="3268" y="1990"/>
                </a:lnTo>
                <a:lnTo>
                  <a:pt x="3252" y="1990"/>
                </a:lnTo>
                <a:lnTo>
                  <a:pt x="3263" y="1974"/>
                </a:lnTo>
                <a:lnTo>
                  <a:pt x="3289" y="1985"/>
                </a:lnTo>
                <a:lnTo>
                  <a:pt x="3294" y="1990"/>
                </a:lnTo>
                <a:lnTo>
                  <a:pt x="3289" y="1990"/>
                </a:lnTo>
                <a:lnTo>
                  <a:pt x="3289" y="1995"/>
                </a:lnTo>
                <a:lnTo>
                  <a:pt x="3289" y="2005"/>
                </a:lnTo>
                <a:lnTo>
                  <a:pt x="3284" y="2011"/>
                </a:lnTo>
                <a:lnTo>
                  <a:pt x="3278" y="2021"/>
                </a:lnTo>
                <a:lnTo>
                  <a:pt x="3263" y="2011"/>
                </a:lnTo>
                <a:lnTo>
                  <a:pt x="3258" y="2011"/>
                </a:lnTo>
                <a:lnTo>
                  <a:pt x="3242" y="2016"/>
                </a:lnTo>
                <a:lnTo>
                  <a:pt x="3237" y="2021"/>
                </a:lnTo>
                <a:lnTo>
                  <a:pt x="3247" y="2026"/>
                </a:lnTo>
                <a:lnTo>
                  <a:pt x="3258" y="2031"/>
                </a:lnTo>
                <a:lnTo>
                  <a:pt x="3263" y="2031"/>
                </a:lnTo>
                <a:lnTo>
                  <a:pt x="3263" y="2037"/>
                </a:lnTo>
                <a:lnTo>
                  <a:pt x="3252" y="2052"/>
                </a:lnTo>
                <a:lnTo>
                  <a:pt x="3232" y="2068"/>
                </a:lnTo>
                <a:lnTo>
                  <a:pt x="3221" y="2073"/>
                </a:lnTo>
                <a:lnTo>
                  <a:pt x="3216" y="2073"/>
                </a:lnTo>
                <a:lnTo>
                  <a:pt x="3211" y="2073"/>
                </a:lnTo>
                <a:lnTo>
                  <a:pt x="3211" y="2068"/>
                </a:lnTo>
                <a:lnTo>
                  <a:pt x="3226" y="2057"/>
                </a:lnTo>
                <a:lnTo>
                  <a:pt x="3211" y="2052"/>
                </a:lnTo>
                <a:lnTo>
                  <a:pt x="3180" y="2042"/>
                </a:lnTo>
                <a:lnTo>
                  <a:pt x="3175" y="2042"/>
                </a:lnTo>
                <a:lnTo>
                  <a:pt x="3175" y="2052"/>
                </a:lnTo>
                <a:lnTo>
                  <a:pt x="3169" y="2057"/>
                </a:lnTo>
                <a:lnTo>
                  <a:pt x="3164" y="2057"/>
                </a:lnTo>
                <a:lnTo>
                  <a:pt x="3169" y="2052"/>
                </a:lnTo>
                <a:lnTo>
                  <a:pt x="3164" y="2047"/>
                </a:lnTo>
                <a:lnTo>
                  <a:pt x="3154" y="2052"/>
                </a:lnTo>
                <a:lnTo>
                  <a:pt x="3149" y="2057"/>
                </a:lnTo>
                <a:lnTo>
                  <a:pt x="3149" y="2068"/>
                </a:lnTo>
                <a:lnTo>
                  <a:pt x="3143" y="2068"/>
                </a:lnTo>
                <a:lnTo>
                  <a:pt x="3133" y="2068"/>
                </a:lnTo>
                <a:lnTo>
                  <a:pt x="3128" y="2073"/>
                </a:lnTo>
                <a:lnTo>
                  <a:pt x="3128" y="2078"/>
                </a:lnTo>
                <a:lnTo>
                  <a:pt x="3128" y="2083"/>
                </a:lnTo>
                <a:lnTo>
                  <a:pt x="3133" y="2089"/>
                </a:lnTo>
                <a:lnTo>
                  <a:pt x="3143" y="2089"/>
                </a:lnTo>
                <a:lnTo>
                  <a:pt x="3149" y="2094"/>
                </a:lnTo>
                <a:lnTo>
                  <a:pt x="3149" y="2099"/>
                </a:lnTo>
                <a:lnTo>
                  <a:pt x="3154" y="2109"/>
                </a:lnTo>
                <a:lnTo>
                  <a:pt x="3149" y="2115"/>
                </a:lnTo>
                <a:lnTo>
                  <a:pt x="3143" y="2120"/>
                </a:lnTo>
                <a:lnTo>
                  <a:pt x="3128" y="2120"/>
                </a:lnTo>
                <a:lnTo>
                  <a:pt x="3112" y="2115"/>
                </a:lnTo>
                <a:lnTo>
                  <a:pt x="3117" y="2120"/>
                </a:lnTo>
                <a:lnTo>
                  <a:pt x="3123" y="2130"/>
                </a:lnTo>
                <a:lnTo>
                  <a:pt x="3123" y="2135"/>
                </a:lnTo>
                <a:lnTo>
                  <a:pt x="3112" y="2135"/>
                </a:lnTo>
                <a:lnTo>
                  <a:pt x="3112" y="2146"/>
                </a:lnTo>
                <a:lnTo>
                  <a:pt x="3112" y="2156"/>
                </a:lnTo>
                <a:lnTo>
                  <a:pt x="3107" y="2156"/>
                </a:lnTo>
                <a:lnTo>
                  <a:pt x="3091" y="2161"/>
                </a:lnTo>
                <a:lnTo>
                  <a:pt x="3081" y="2167"/>
                </a:lnTo>
                <a:lnTo>
                  <a:pt x="3086" y="2167"/>
                </a:lnTo>
                <a:lnTo>
                  <a:pt x="3091" y="2172"/>
                </a:lnTo>
                <a:lnTo>
                  <a:pt x="3091" y="2182"/>
                </a:lnTo>
                <a:lnTo>
                  <a:pt x="3091" y="2187"/>
                </a:lnTo>
                <a:lnTo>
                  <a:pt x="3086" y="2192"/>
                </a:lnTo>
                <a:lnTo>
                  <a:pt x="3097" y="2198"/>
                </a:lnTo>
                <a:lnTo>
                  <a:pt x="3102" y="2203"/>
                </a:lnTo>
                <a:lnTo>
                  <a:pt x="3102" y="2208"/>
                </a:lnTo>
                <a:lnTo>
                  <a:pt x="3102" y="2213"/>
                </a:lnTo>
                <a:lnTo>
                  <a:pt x="3107" y="2213"/>
                </a:lnTo>
                <a:lnTo>
                  <a:pt x="3112" y="2213"/>
                </a:lnTo>
                <a:lnTo>
                  <a:pt x="3117" y="2213"/>
                </a:lnTo>
                <a:lnTo>
                  <a:pt x="3117" y="2218"/>
                </a:lnTo>
                <a:lnTo>
                  <a:pt x="3123" y="2224"/>
                </a:lnTo>
                <a:lnTo>
                  <a:pt x="3128" y="2224"/>
                </a:lnTo>
                <a:lnTo>
                  <a:pt x="3138" y="2229"/>
                </a:lnTo>
                <a:lnTo>
                  <a:pt x="3143" y="2229"/>
                </a:lnTo>
                <a:lnTo>
                  <a:pt x="3149" y="2229"/>
                </a:lnTo>
                <a:lnTo>
                  <a:pt x="3154" y="2234"/>
                </a:lnTo>
                <a:lnTo>
                  <a:pt x="3154" y="2239"/>
                </a:lnTo>
                <a:lnTo>
                  <a:pt x="3159" y="2250"/>
                </a:lnTo>
                <a:lnTo>
                  <a:pt x="3169" y="2260"/>
                </a:lnTo>
                <a:lnTo>
                  <a:pt x="3169" y="2265"/>
                </a:lnTo>
                <a:lnTo>
                  <a:pt x="3164" y="2270"/>
                </a:lnTo>
                <a:lnTo>
                  <a:pt x="3164" y="2286"/>
                </a:lnTo>
                <a:lnTo>
                  <a:pt x="3169" y="2291"/>
                </a:lnTo>
                <a:lnTo>
                  <a:pt x="3169" y="2317"/>
                </a:lnTo>
                <a:lnTo>
                  <a:pt x="3175" y="2333"/>
                </a:lnTo>
                <a:lnTo>
                  <a:pt x="3195" y="2380"/>
                </a:lnTo>
                <a:lnTo>
                  <a:pt x="3190" y="2374"/>
                </a:lnTo>
                <a:lnTo>
                  <a:pt x="3185" y="2364"/>
                </a:lnTo>
                <a:lnTo>
                  <a:pt x="3180" y="2359"/>
                </a:lnTo>
                <a:lnTo>
                  <a:pt x="3180" y="2369"/>
                </a:lnTo>
                <a:lnTo>
                  <a:pt x="3185" y="2374"/>
                </a:lnTo>
                <a:lnTo>
                  <a:pt x="3180" y="2385"/>
                </a:lnTo>
                <a:lnTo>
                  <a:pt x="3185" y="2390"/>
                </a:lnTo>
                <a:lnTo>
                  <a:pt x="3190" y="2390"/>
                </a:lnTo>
                <a:lnTo>
                  <a:pt x="3190" y="2395"/>
                </a:lnTo>
                <a:lnTo>
                  <a:pt x="3185" y="2400"/>
                </a:lnTo>
                <a:lnTo>
                  <a:pt x="3180" y="2400"/>
                </a:lnTo>
                <a:lnTo>
                  <a:pt x="3180" y="2390"/>
                </a:lnTo>
                <a:lnTo>
                  <a:pt x="3175" y="2390"/>
                </a:lnTo>
                <a:lnTo>
                  <a:pt x="3169" y="2390"/>
                </a:lnTo>
                <a:lnTo>
                  <a:pt x="3169" y="2400"/>
                </a:lnTo>
                <a:lnTo>
                  <a:pt x="3164" y="2405"/>
                </a:lnTo>
                <a:lnTo>
                  <a:pt x="3175" y="2411"/>
                </a:lnTo>
                <a:lnTo>
                  <a:pt x="3175" y="2416"/>
                </a:lnTo>
                <a:lnTo>
                  <a:pt x="3159" y="2411"/>
                </a:lnTo>
                <a:lnTo>
                  <a:pt x="3138" y="2411"/>
                </a:lnTo>
                <a:lnTo>
                  <a:pt x="3133" y="2411"/>
                </a:lnTo>
                <a:lnTo>
                  <a:pt x="3128" y="2405"/>
                </a:lnTo>
                <a:lnTo>
                  <a:pt x="3107" y="2380"/>
                </a:lnTo>
                <a:lnTo>
                  <a:pt x="3091" y="2364"/>
                </a:lnTo>
                <a:lnTo>
                  <a:pt x="3086" y="2364"/>
                </a:lnTo>
                <a:lnTo>
                  <a:pt x="3086" y="2369"/>
                </a:lnTo>
                <a:lnTo>
                  <a:pt x="3086" y="2380"/>
                </a:lnTo>
                <a:lnTo>
                  <a:pt x="3097" y="2400"/>
                </a:lnTo>
                <a:lnTo>
                  <a:pt x="3128" y="2431"/>
                </a:lnTo>
                <a:lnTo>
                  <a:pt x="3128" y="2437"/>
                </a:lnTo>
                <a:lnTo>
                  <a:pt x="3128" y="2442"/>
                </a:lnTo>
                <a:lnTo>
                  <a:pt x="3128" y="2437"/>
                </a:lnTo>
                <a:lnTo>
                  <a:pt x="3123" y="2431"/>
                </a:lnTo>
                <a:lnTo>
                  <a:pt x="3117" y="2437"/>
                </a:lnTo>
                <a:lnTo>
                  <a:pt x="3117" y="2442"/>
                </a:lnTo>
                <a:lnTo>
                  <a:pt x="3112" y="2437"/>
                </a:lnTo>
                <a:lnTo>
                  <a:pt x="3107" y="2431"/>
                </a:lnTo>
                <a:lnTo>
                  <a:pt x="3102" y="2431"/>
                </a:lnTo>
                <a:lnTo>
                  <a:pt x="3091" y="2431"/>
                </a:lnTo>
                <a:lnTo>
                  <a:pt x="3086" y="2437"/>
                </a:lnTo>
                <a:lnTo>
                  <a:pt x="3081" y="2442"/>
                </a:lnTo>
                <a:lnTo>
                  <a:pt x="3076" y="2447"/>
                </a:lnTo>
                <a:lnTo>
                  <a:pt x="3045" y="2405"/>
                </a:lnTo>
                <a:lnTo>
                  <a:pt x="3034" y="2380"/>
                </a:lnTo>
                <a:lnTo>
                  <a:pt x="3029" y="2364"/>
                </a:lnTo>
                <a:lnTo>
                  <a:pt x="3019" y="2359"/>
                </a:lnTo>
                <a:lnTo>
                  <a:pt x="3013" y="2359"/>
                </a:lnTo>
                <a:lnTo>
                  <a:pt x="3013" y="2364"/>
                </a:lnTo>
                <a:lnTo>
                  <a:pt x="3019" y="2385"/>
                </a:lnTo>
                <a:lnTo>
                  <a:pt x="3045" y="2437"/>
                </a:lnTo>
                <a:lnTo>
                  <a:pt x="3055" y="2457"/>
                </a:lnTo>
                <a:lnTo>
                  <a:pt x="3050" y="2457"/>
                </a:lnTo>
                <a:lnTo>
                  <a:pt x="3045" y="2452"/>
                </a:lnTo>
                <a:lnTo>
                  <a:pt x="3045" y="2463"/>
                </a:lnTo>
                <a:lnTo>
                  <a:pt x="3039" y="2468"/>
                </a:lnTo>
                <a:lnTo>
                  <a:pt x="3039" y="2473"/>
                </a:lnTo>
                <a:lnTo>
                  <a:pt x="3045" y="2473"/>
                </a:lnTo>
                <a:lnTo>
                  <a:pt x="3039" y="2473"/>
                </a:lnTo>
                <a:lnTo>
                  <a:pt x="3039" y="2478"/>
                </a:lnTo>
                <a:lnTo>
                  <a:pt x="3039" y="2483"/>
                </a:lnTo>
                <a:lnTo>
                  <a:pt x="3039" y="2489"/>
                </a:lnTo>
                <a:lnTo>
                  <a:pt x="3039" y="2483"/>
                </a:lnTo>
                <a:lnTo>
                  <a:pt x="3034" y="2478"/>
                </a:lnTo>
                <a:lnTo>
                  <a:pt x="3029" y="2489"/>
                </a:lnTo>
                <a:lnTo>
                  <a:pt x="3034" y="2489"/>
                </a:lnTo>
                <a:lnTo>
                  <a:pt x="3024" y="2489"/>
                </a:lnTo>
                <a:lnTo>
                  <a:pt x="3013" y="2473"/>
                </a:lnTo>
                <a:lnTo>
                  <a:pt x="3008" y="2473"/>
                </a:lnTo>
                <a:lnTo>
                  <a:pt x="3008" y="2478"/>
                </a:lnTo>
                <a:lnTo>
                  <a:pt x="3003" y="2483"/>
                </a:lnTo>
                <a:lnTo>
                  <a:pt x="2998" y="2489"/>
                </a:lnTo>
                <a:lnTo>
                  <a:pt x="2676" y="2489"/>
                </a:lnTo>
                <a:lnTo>
                  <a:pt x="2655" y="2473"/>
                </a:lnTo>
                <a:lnTo>
                  <a:pt x="2660" y="2489"/>
                </a:lnTo>
                <a:lnTo>
                  <a:pt x="2400" y="2483"/>
                </a:lnTo>
                <a:lnTo>
                  <a:pt x="2115" y="2478"/>
                </a:lnTo>
                <a:lnTo>
                  <a:pt x="2037" y="2478"/>
                </a:lnTo>
                <a:lnTo>
                  <a:pt x="1995" y="2447"/>
                </a:lnTo>
                <a:lnTo>
                  <a:pt x="1980" y="2431"/>
                </a:lnTo>
                <a:lnTo>
                  <a:pt x="1990" y="2442"/>
                </a:lnTo>
                <a:lnTo>
                  <a:pt x="2021" y="2473"/>
                </a:lnTo>
                <a:lnTo>
                  <a:pt x="1855" y="2468"/>
                </a:lnTo>
                <a:lnTo>
                  <a:pt x="1595" y="2463"/>
                </a:lnTo>
                <a:lnTo>
                  <a:pt x="1335" y="2463"/>
                </a:lnTo>
                <a:lnTo>
                  <a:pt x="1081" y="2457"/>
                </a:lnTo>
                <a:lnTo>
                  <a:pt x="816" y="2442"/>
                </a:lnTo>
                <a:lnTo>
                  <a:pt x="707" y="2437"/>
                </a:lnTo>
                <a:lnTo>
                  <a:pt x="577" y="2437"/>
                </a:lnTo>
                <a:lnTo>
                  <a:pt x="322" y="2437"/>
                </a:lnTo>
                <a:lnTo>
                  <a:pt x="333" y="2369"/>
                </a:lnTo>
                <a:lnTo>
                  <a:pt x="333" y="2364"/>
                </a:lnTo>
                <a:lnTo>
                  <a:pt x="333" y="2374"/>
                </a:lnTo>
                <a:lnTo>
                  <a:pt x="327" y="2385"/>
                </a:lnTo>
                <a:lnTo>
                  <a:pt x="327" y="2364"/>
                </a:lnTo>
                <a:lnTo>
                  <a:pt x="327" y="2348"/>
                </a:lnTo>
                <a:lnTo>
                  <a:pt x="327" y="2343"/>
                </a:lnTo>
                <a:lnTo>
                  <a:pt x="327" y="2338"/>
                </a:lnTo>
                <a:lnTo>
                  <a:pt x="327" y="2333"/>
                </a:lnTo>
                <a:lnTo>
                  <a:pt x="322" y="2343"/>
                </a:lnTo>
                <a:lnTo>
                  <a:pt x="327" y="2260"/>
                </a:lnTo>
                <a:lnTo>
                  <a:pt x="333" y="2167"/>
                </a:lnTo>
                <a:lnTo>
                  <a:pt x="327" y="2167"/>
                </a:lnTo>
                <a:lnTo>
                  <a:pt x="327" y="2203"/>
                </a:lnTo>
                <a:lnTo>
                  <a:pt x="317" y="2229"/>
                </a:lnTo>
                <a:lnTo>
                  <a:pt x="322" y="2208"/>
                </a:lnTo>
                <a:lnTo>
                  <a:pt x="322" y="2192"/>
                </a:lnTo>
                <a:lnTo>
                  <a:pt x="322" y="2208"/>
                </a:lnTo>
                <a:lnTo>
                  <a:pt x="317" y="2213"/>
                </a:lnTo>
                <a:lnTo>
                  <a:pt x="317" y="2192"/>
                </a:lnTo>
                <a:lnTo>
                  <a:pt x="322" y="2172"/>
                </a:lnTo>
                <a:lnTo>
                  <a:pt x="322" y="2182"/>
                </a:lnTo>
                <a:lnTo>
                  <a:pt x="327" y="2156"/>
                </a:lnTo>
                <a:lnTo>
                  <a:pt x="333" y="2151"/>
                </a:lnTo>
                <a:lnTo>
                  <a:pt x="333" y="2141"/>
                </a:lnTo>
                <a:lnTo>
                  <a:pt x="338" y="2120"/>
                </a:lnTo>
                <a:lnTo>
                  <a:pt x="333" y="2115"/>
                </a:lnTo>
                <a:lnTo>
                  <a:pt x="327" y="2120"/>
                </a:lnTo>
                <a:lnTo>
                  <a:pt x="327" y="2094"/>
                </a:lnTo>
                <a:lnTo>
                  <a:pt x="327" y="2083"/>
                </a:lnTo>
                <a:lnTo>
                  <a:pt x="327" y="2073"/>
                </a:lnTo>
                <a:lnTo>
                  <a:pt x="327" y="2094"/>
                </a:lnTo>
                <a:lnTo>
                  <a:pt x="333" y="2052"/>
                </a:lnTo>
                <a:lnTo>
                  <a:pt x="333" y="2057"/>
                </a:lnTo>
                <a:lnTo>
                  <a:pt x="333" y="2037"/>
                </a:lnTo>
                <a:lnTo>
                  <a:pt x="338" y="2021"/>
                </a:lnTo>
                <a:lnTo>
                  <a:pt x="333" y="2016"/>
                </a:lnTo>
                <a:lnTo>
                  <a:pt x="333" y="2037"/>
                </a:lnTo>
                <a:lnTo>
                  <a:pt x="327" y="2052"/>
                </a:lnTo>
                <a:lnTo>
                  <a:pt x="327" y="2037"/>
                </a:lnTo>
                <a:lnTo>
                  <a:pt x="327" y="2016"/>
                </a:lnTo>
                <a:lnTo>
                  <a:pt x="322" y="2057"/>
                </a:lnTo>
                <a:lnTo>
                  <a:pt x="317" y="2078"/>
                </a:lnTo>
                <a:lnTo>
                  <a:pt x="317" y="2099"/>
                </a:lnTo>
                <a:lnTo>
                  <a:pt x="322" y="2094"/>
                </a:lnTo>
                <a:lnTo>
                  <a:pt x="317" y="2130"/>
                </a:lnTo>
                <a:lnTo>
                  <a:pt x="317" y="2161"/>
                </a:lnTo>
                <a:lnTo>
                  <a:pt x="307" y="2156"/>
                </a:lnTo>
                <a:lnTo>
                  <a:pt x="307" y="2234"/>
                </a:lnTo>
                <a:lnTo>
                  <a:pt x="307" y="2307"/>
                </a:lnTo>
                <a:lnTo>
                  <a:pt x="302" y="2322"/>
                </a:lnTo>
                <a:lnTo>
                  <a:pt x="302" y="2328"/>
                </a:lnTo>
                <a:lnTo>
                  <a:pt x="302" y="2333"/>
                </a:lnTo>
                <a:lnTo>
                  <a:pt x="296" y="2338"/>
                </a:lnTo>
                <a:lnTo>
                  <a:pt x="296" y="2343"/>
                </a:lnTo>
                <a:lnTo>
                  <a:pt x="302" y="2338"/>
                </a:lnTo>
                <a:lnTo>
                  <a:pt x="296" y="2354"/>
                </a:lnTo>
                <a:lnTo>
                  <a:pt x="296" y="2359"/>
                </a:lnTo>
                <a:lnTo>
                  <a:pt x="302" y="2364"/>
                </a:lnTo>
                <a:lnTo>
                  <a:pt x="302" y="2369"/>
                </a:lnTo>
                <a:lnTo>
                  <a:pt x="307" y="2354"/>
                </a:lnTo>
                <a:lnTo>
                  <a:pt x="307" y="2343"/>
                </a:lnTo>
                <a:lnTo>
                  <a:pt x="317" y="2343"/>
                </a:lnTo>
                <a:lnTo>
                  <a:pt x="307" y="2395"/>
                </a:lnTo>
                <a:lnTo>
                  <a:pt x="302" y="2416"/>
                </a:lnTo>
                <a:lnTo>
                  <a:pt x="296" y="2426"/>
                </a:lnTo>
                <a:lnTo>
                  <a:pt x="296" y="2437"/>
                </a:lnTo>
                <a:lnTo>
                  <a:pt x="291" y="2437"/>
                </a:lnTo>
                <a:lnTo>
                  <a:pt x="239" y="2447"/>
                </a:lnTo>
                <a:lnTo>
                  <a:pt x="208" y="2457"/>
                </a:lnTo>
                <a:lnTo>
                  <a:pt x="187" y="2468"/>
                </a:lnTo>
                <a:lnTo>
                  <a:pt x="187" y="2483"/>
                </a:lnTo>
                <a:lnTo>
                  <a:pt x="192" y="2494"/>
                </a:lnTo>
                <a:lnTo>
                  <a:pt x="203" y="2499"/>
                </a:lnTo>
                <a:lnTo>
                  <a:pt x="218" y="2509"/>
                </a:lnTo>
                <a:lnTo>
                  <a:pt x="255" y="2525"/>
                </a:lnTo>
                <a:lnTo>
                  <a:pt x="291" y="2530"/>
                </a:lnTo>
                <a:lnTo>
                  <a:pt x="286" y="2598"/>
                </a:lnTo>
                <a:lnTo>
                  <a:pt x="291" y="2598"/>
                </a:lnTo>
                <a:lnTo>
                  <a:pt x="286" y="2613"/>
                </a:lnTo>
                <a:lnTo>
                  <a:pt x="286" y="2634"/>
                </a:lnTo>
                <a:lnTo>
                  <a:pt x="291" y="2650"/>
                </a:lnTo>
                <a:lnTo>
                  <a:pt x="286" y="2660"/>
                </a:lnTo>
                <a:lnTo>
                  <a:pt x="296" y="2676"/>
                </a:lnTo>
                <a:lnTo>
                  <a:pt x="286" y="2717"/>
                </a:lnTo>
                <a:lnTo>
                  <a:pt x="291" y="2707"/>
                </a:lnTo>
                <a:lnTo>
                  <a:pt x="286" y="2722"/>
                </a:lnTo>
                <a:lnTo>
                  <a:pt x="286" y="2780"/>
                </a:lnTo>
                <a:lnTo>
                  <a:pt x="276" y="2842"/>
                </a:lnTo>
                <a:lnTo>
                  <a:pt x="281" y="2831"/>
                </a:lnTo>
                <a:lnTo>
                  <a:pt x="286" y="2837"/>
                </a:lnTo>
                <a:lnTo>
                  <a:pt x="276" y="2878"/>
                </a:lnTo>
                <a:lnTo>
                  <a:pt x="276" y="2930"/>
                </a:lnTo>
                <a:lnTo>
                  <a:pt x="281" y="2930"/>
                </a:lnTo>
                <a:lnTo>
                  <a:pt x="276" y="2946"/>
                </a:lnTo>
                <a:lnTo>
                  <a:pt x="281" y="2946"/>
                </a:lnTo>
                <a:lnTo>
                  <a:pt x="276" y="2998"/>
                </a:lnTo>
                <a:lnTo>
                  <a:pt x="270" y="3039"/>
                </a:lnTo>
                <a:lnTo>
                  <a:pt x="276" y="3029"/>
                </a:lnTo>
                <a:lnTo>
                  <a:pt x="281" y="3024"/>
                </a:lnTo>
                <a:lnTo>
                  <a:pt x="276" y="3102"/>
                </a:lnTo>
                <a:lnTo>
                  <a:pt x="276" y="3107"/>
                </a:lnTo>
                <a:lnTo>
                  <a:pt x="327" y="3107"/>
                </a:lnTo>
                <a:lnTo>
                  <a:pt x="333" y="3086"/>
                </a:lnTo>
                <a:lnTo>
                  <a:pt x="327" y="3086"/>
                </a:lnTo>
                <a:lnTo>
                  <a:pt x="327" y="3076"/>
                </a:lnTo>
                <a:lnTo>
                  <a:pt x="327" y="3081"/>
                </a:lnTo>
                <a:lnTo>
                  <a:pt x="322" y="3076"/>
                </a:lnTo>
                <a:lnTo>
                  <a:pt x="317" y="3076"/>
                </a:lnTo>
                <a:lnTo>
                  <a:pt x="317" y="3060"/>
                </a:lnTo>
                <a:lnTo>
                  <a:pt x="322" y="3050"/>
                </a:lnTo>
                <a:lnTo>
                  <a:pt x="322" y="3044"/>
                </a:lnTo>
                <a:lnTo>
                  <a:pt x="322" y="3034"/>
                </a:lnTo>
                <a:lnTo>
                  <a:pt x="322" y="3013"/>
                </a:lnTo>
                <a:lnTo>
                  <a:pt x="322" y="2998"/>
                </a:lnTo>
                <a:lnTo>
                  <a:pt x="327" y="2982"/>
                </a:lnTo>
                <a:lnTo>
                  <a:pt x="327" y="2961"/>
                </a:lnTo>
                <a:lnTo>
                  <a:pt x="327" y="2972"/>
                </a:lnTo>
                <a:lnTo>
                  <a:pt x="322" y="2977"/>
                </a:lnTo>
                <a:lnTo>
                  <a:pt x="322" y="2961"/>
                </a:lnTo>
                <a:lnTo>
                  <a:pt x="327" y="2941"/>
                </a:lnTo>
                <a:lnTo>
                  <a:pt x="468" y="2946"/>
                </a:lnTo>
                <a:lnTo>
                  <a:pt x="582" y="2941"/>
                </a:lnTo>
                <a:lnTo>
                  <a:pt x="722" y="2941"/>
                </a:lnTo>
                <a:lnTo>
                  <a:pt x="915" y="2941"/>
                </a:lnTo>
                <a:lnTo>
                  <a:pt x="977" y="2935"/>
                </a:lnTo>
                <a:lnTo>
                  <a:pt x="1034" y="2930"/>
                </a:lnTo>
                <a:lnTo>
                  <a:pt x="1122" y="2930"/>
                </a:lnTo>
                <a:lnTo>
                  <a:pt x="1226" y="2935"/>
                </a:lnTo>
                <a:lnTo>
                  <a:pt x="1413" y="2935"/>
                </a:lnTo>
                <a:lnTo>
                  <a:pt x="1574" y="2941"/>
                </a:lnTo>
                <a:lnTo>
                  <a:pt x="1735" y="2941"/>
                </a:lnTo>
                <a:lnTo>
                  <a:pt x="2452" y="2935"/>
                </a:lnTo>
                <a:lnTo>
                  <a:pt x="1980" y="2935"/>
                </a:lnTo>
                <a:lnTo>
                  <a:pt x="1829" y="2935"/>
                </a:lnTo>
                <a:lnTo>
                  <a:pt x="1522" y="2935"/>
                </a:lnTo>
                <a:lnTo>
                  <a:pt x="1439" y="2935"/>
                </a:lnTo>
                <a:lnTo>
                  <a:pt x="1091" y="2930"/>
                </a:lnTo>
                <a:lnTo>
                  <a:pt x="1050" y="2930"/>
                </a:lnTo>
                <a:lnTo>
                  <a:pt x="935" y="2930"/>
                </a:lnTo>
                <a:lnTo>
                  <a:pt x="868" y="2935"/>
                </a:lnTo>
                <a:lnTo>
                  <a:pt x="592" y="2935"/>
                </a:lnTo>
                <a:lnTo>
                  <a:pt x="437" y="2935"/>
                </a:lnTo>
                <a:lnTo>
                  <a:pt x="379" y="2930"/>
                </a:lnTo>
                <a:lnTo>
                  <a:pt x="327" y="2935"/>
                </a:lnTo>
                <a:lnTo>
                  <a:pt x="333" y="2909"/>
                </a:lnTo>
                <a:lnTo>
                  <a:pt x="327" y="2925"/>
                </a:lnTo>
                <a:lnTo>
                  <a:pt x="322" y="2930"/>
                </a:lnTo>
                <a:lnTo>
                  <a:pt x="322" y="2915"/>
                </a:lnTo>
                <a:lnTo>
                  <a:pt x="322" y="2899"/>
                </a:lnTo>
                <a:lnTo>
                  <a:pt x="327" y="2904"/>
                </a:lnTo>
                <a:lnTo>
                  <a:pt x="333" y="2899"/>
                </a:lnTo>
                <a:lnTo>
                  <a:pt x="327" y="2889"/>
                </a:lnTo>
                <a:lnTo>
                  <a:pt x="322" y="2889"/>
                </a:lnTo>
                <a:lnTo>
                  <a:pt x="338" y="2831"/>
                </a:lnTo>
                <a:lnTo>
                  <a:pt x="333" y="2831"/>
                </a:lnTo>
                <a:lnTo>
                  <a:pt x="333" y="2837"/>
                </a:lnTo>
                <a:lnTo>
                  <a:pt x="327" y="2842"/>
                </a:lnTo>
                <a:lnTo>
                  <a:pt x="327" y="2857"/>
                </a:lnTo>
                <a:lnTo>
                  <a:pt x="322" y="2857"/>
                </a:lnTo>
                <a:lnTo>
                  <a:pt x="322" y="2842"/>
                </a:lnTo>
                <a:lnTo>
                  <a:pt x="327" y="2811"/>
                </a:lnTo>
                <a:lnTo>
                  <a:pt x="317" y="2842"/>
                </a:lnTo>
                <a:lnTo>
                  <a:pt x="317" y="2795"/>
                </a:lnTo>
                <a:lnTo>
                  <a:pt x="317" y="2754"/>
                </a:lnTo>
                <a:lnTo>
                  <a:pt x="322" y="2670"/>
                </a:lnTo>
                <a:lnTo>
                  <a:pt x="327" y="2691"/>
                </a:lnTo>
                <a:lnTo>
                  <a:pt x="327" y="2696"/>
                </a:lnTo>
                <a:lnTo>
                  <a:pt x="333" y="2696"/>
                </a:lnTo>
                <a:lnTo>
                  <a:pt x="338" y="2639"/>
                </a:lnTo>
                <a:lnTo>
                  <a:pt x="338" y="2644"/>
                </a:lnTo>
                <a:lnTo>
                  <a:pt x="338" y="2618"/>
                </a:lnTo>
                <a:lnTo>
                  <a:pt x="338" y="2608"/>
                </a:lnTo>
                <a:lnTo>
                  <a:pt x="333" y="2598"/>
                </a:lnTo>
                <a:lnTo>
                  <a:pt x="333" y="2608"/>
                </a:lnTo>
                <a:lnTo>
                  <a:pt x="333" y="2618"/>
                </a:lnTo>
                <a:lnTo>
                  <a:pt x="327" y="2618"/>
                </a:lnTo>
                <a:lnTo>
                  <a:pt x="333" y="2582"/>
                </a:lnTo>
                <a:lnTo>
                  <a:pt x="327" y="2608"/>
                </a:lnTo>
                <a:lnTo>
                  <a:pt x="327" y="2634"/>
                </a:lnTo>
                <a:lnTo>
                  <a:pt x="327" y="2629"/>
                </a:lnTo>
                <a:lnTo>
                  <a:pt x="333" y="2618"/>
                </a:lnTo>
                <a:lnTo>
                  <a:pt x="327" y="2655"/>
                </a:lnTo>
                <a:lnTo>
                  <a:pt x="317" y="2676"/>
                </a:lnTo>
                <a:lnTo>
                  <a:pt x="317" y="2681"/>
                </a:lnTo>
                <a:lnTo>
                  <a:pt x="317" y="2676"/>
                </a:lnTo>
                <a:lnTo>
                  <a:pt x="307" y="2655"/>
                </a:lnTo>
                <a:lnTo>
                  <a:pt x="322" y="2613"/>
                </a:lnTo>
                <a:lnTo>
                  <a:pt x="327" y="2567"/>
                </a:lnTo>
                <a:lnTo>
                  <a:pt x="317" y="2546"/>
                </a:lnTo>
                <a:lnTo>
                  <a:pt x="327" y="2535"/>
                </a:lnTo>
                <a:lnTo>
                  <a:pt x="447" y="2541"/>
                </a:lnTo>
                <a:lnTo>
                  <a:pt x="525" y="2546"/>
                </a:lnTo>
                <a:lnTo>
                  <a:pt x="618" y="2551"/>
                </a:lnTo>
                <a:lnTo>
                  <a:pt x="592" y="2546"/>
                </a:lnTo>
                <a:lnTo>
                  <a:pt x="598" y="2546"/>
                </a:lnTo>
                <a:lnTo>
                  <a:pt x="665" y="2541"/>
                </a:lnTo>
                <a:lnTo>
                  <a:pt x="769" y="2541"/>
                </a:lnTo>
                <a:lnTo>
                  <a:pt x="831" y="2546"/>
                </a:lnTo>
                <a:lnTo>
                  <a:pt x="883" y="2556"/>
                </a:lnTo>
                <a:lnTo>
                  <a:pt x="1003" y="2572"/>
                </a:lnTo>
                <a:lnTo>
                  <a:pt x="1003" y="2577"/>
                </a:lnTo>
                <a:lnTo>
                  <a:pt x="1013" y="2582"/>
                </a:lnTo>
                <a:lnTo>
                  <a:pt x="1070" y="2593"/>
                </a:lnTo>
                <a:lnTo>
                  <a:pt x="1143" y="2593"/>
                </a:lnTo>
                <a:lnTo>
                  <a:pt x="1252" y="2593"/>
                </a:lnTo>
                <a:lnTo>
                  <a:pt x="1257" y="2598"/>
                </a:lnTo>
                <a:lnTo>
                  <a:pt x="1257" y="2603"/>
                </a:lnTo>
                <a:lnTo>
                  <a:pt x="1268" y="2603"/>
                </a:lnTo>
                <a:lnTo>
                  <a:pt x="1309" y="2608"/>
                </a:lnTo>
                <a:lnTo>
                  <a:pt x="1372" y="2608"/>
                </a:lnTo>
                <a:lnTo>
                  <a:pt x="1408" y="2603"/>
                </a:lnTo>
                <a:lnTo>
                  <a:pt x="1455" y="2598"/>
                </a:lnTo>
                <a:lnTo>
                  <a:pt x="1522" y="2593"/>
                </a:lnTo>
                <a:lnTo>
                  <a:pt x="1642" y="2587"/>
                </a:lnTo>
                <a:lnTo>
                  <a:pt x="1761" y="2582"/>
                </a:lnTo>
                <a:lnTo>
                  <a:pt x="1709" y="2582"/>
                </a:lnTo>
                <a:lnTo>
                  <a:pt x="1460" y="2587"/>
                </a:lnTo>
                <a:lnTo>
                  <a:pt x="1283" y="2582"/>
                </a:lnTo>
                <a:lnTo>
                  <a:pt x="1237" y="2577"/>
                </a:lnTo>
                <a:lnTo>
                  <a:pt x="1439" y="2577"/>
                </a:lnTo>
                <a:lnTo>
                  <a:pt x="1647" y="2577"/>
                </a:lnTo>
                <a:lnTo>
                  <a:pt x="1834" y="2577"/>
                </a:lnTo>
                <a:lnTo>
                  <a:pt x="1761" y="2582"/>
                </a:lnTo>
                <a:lnTo>
                  <a:pt x="1912" y="2582"/>
                </a:lnTo>
                <a:lnTo>
                  <a:pt x="2203" y="2582"/>
                </a:lnTo>
                <a:lnTo>
                  <a:pt x="2208" y="2587"/>
                </a:lnTo>
                <a:lnTo>
                  <a:pt x="2203" y="2582"/>
                </a:lnTo>
                <a:lnTo>
                  <a:pt x="2904" y="2577"/>
                </a:lnTo>
                <a:lnTo>
                  <a:pt x="2889" y="2582"/>
                </a:lnTo>
                <a:lnTo>
                  <a:pt x="2889" y="2587"/>
                </a:lnTo>
                <a:lnTo>
                  <a:pt x="2894" y="2587"/>
                </a:lnTo>
                <a:lnTo>
                  <a:pt x="2894" y="2593"/>
                </a:lnTo>
                <a:lnTo>
                  <a:pt x="2889" y="2593"/>
                </a:lnTo>
                <a:lnTo>
                  <a:pt x="2878" y="2587"/>
                </a:lnTo>
                <a:lnTo>
                  <a:pt x="2873" y="2582"/>
                </a:lnTo>
                <a:lnTo>
                  <a:pt x="2863" y="2582"/>
                </a:lnTo>
                <a:lnTo>
                  <a:pt x="2863" y="2587"/>
                </a:lnTo>
                <a:lnTo>
                  <a:pt x="2868" y="2587"/>
                </a:lnTo>
                <a:lnTo>
                  <a:pt x="2873" y="2598"/>
                </a:lnTo>
                <a:lnTo>
                  <a:pt x="2873" y="2613"/>
                </a:lnTo>
                <a:lnTo>
                  <a:pt x="2878" y="2618"/>
                </a:lnTo>
                <a:lnTo>
                  <a:pt x="2884" y="2618"/>
                </a:lnTo>
                <a:lnTo>
                  <a:pt x="2878" y="2629"/>
                </a:lnTo>
                <a:lnTo>
                  <a:pt x="2868" y="2634"/>
                </a:lnTo>
                <a:lnTo>
                  <a:pt x="2863" y="2644"/>
                </a:lnTo>
                <a:lnTo>
                  <a:pt x="2863" y="2660"/>
                </a:lnTo>
                <a:lnTo>
                  <a:pt x="2837" y="2670"/>
                </a:lnTo>
                <a:lnTo>
                  <a:pt x="2816" y="2676"/>
                </a:lnTo>
                <a:lnTo>
                  <a:pt x="2806" y="2686"/>
                </a:lnTo>
                <a:lnTo>
                  <a:pt x="2806" y="2707"/>
                </a:lnTo>
                <a:lnTo>
                  <a:pt x="2800" y="2722"/>
                </a:lnTo>
                <a:lnTo>
                  <a:pt x="2795" y="2738"/>
                </a:lnTo>
                <a:lnTo>
                  <a:pt x="2780" y="2754"/>
                </a:lnTo>
                <a:lnTo>
                  <a:pt x="2754" y="2774"/>
                </a:lnTo>
                <a:lnTo>
                  <a:pt x="2743" y="2785"/>
                </a:lnTo>
                <a:lnTo>
                  <a:pt x="2743" y="2790"/>
                </a:lnTo>
                <a:lnTo>
                  <a:pt x="2759" y="2790"/>
                </a:lnTo>
                <a:lnTo>
                  <a:pt x="2780" y="2795"/>
                </a:lnTo>
                <a:lnTo>
                  <a:pt x="2785" y="2805"/>
                </a:lnTo>
                <a:lnTo>
                  <a:pt x="2785" y="2811"/>
                </a:lnTo>
                <a:lnTo>
                  <a:pt x="2769" y="2821"/>
                </a:lnTo>
                <a:lnTo>
                  <a:pt x="2754" y="2826"/>
                </a:lnTo>
                <a:lnTo>
                  <a:pt x="2733" y="2826"/>
                </a:lnTo>
                <a:lnTo>
                  <a:pt x="2712" y="2816"/>
                </a:lnTo>
                <a:lnTo>
                  <a:pt x="2686" y="2811"/>
                </a:lnTo>
                <a:lnTo>
                  <a:pt x="2665" y="2811"/>
                </a:lnTo>
                <a:lnTo>
                  <a:pt x="2645" y="2826"/>
                </a:lnTo>
                <a:lnTo>
                  <a:pt x="2634" y="2842"/>
                </a:lnTo>
                <a:lnTo>
                  <a:pt x="2634" y="2857"/>
                </a:lnTo>
                <a:lnTo>
                  <a:pt x="2639" y="2863"/>
                </a:lnTo>
                <a:lnTo>
                  <a:pt x="2655" y="2857"/>
                </a:lnTo>
                <a:lnTo>
                  <a:pt x="2665" y="2852"/>
                </a:lnTo>
                <a:lnTo>
                  <a:pt x="2681" y="2852"/>
                </a:lnTo>
                <a:lnTo>
                  <a:pt x="2691" y="2863"/>
                </a:lnTo>
                <a:lnTo>
                  <a:pt x="1637" y="2868"/>
                </a:lnTo>
                <a:lnTo>
                  <a:pt x="1398" y="2863"/>
                </a:lnTo>
                <a:lnTo>
                  <a:pt x="1164" y="2863"/>
                </a:lnTo>
                <a:lnTo>
                  <a:pt x="1029" y="2852"/>
                </a:lnTo>
                <a:lnTo>
                  <a:pt x="946" y="2847"/>
                </a:lnTo>
                <a:lnTo>
                  <a:pt x="702" y="2847"/>
                </a:lnTo>
                <a:lnTo>
                  <a:pt x="660" y="2847"/>
                </a:lnTo>
                <a:lnTo>
                  <a:pt x="639" y="2847"/>
                </a:lnTo>
                <a:lnTo>
                  <a:pt x="613" y="2863"/>
                </a:lnTo>
                <a:lnTo>
                  <a:pt x="608" y="2868"/>
                </a:lnTo>
                <a:lnTo>
                  <a:pt x="608" y="2873"/>
                </a:lnTo>
                <a:lnTo>
                  <a:pt x="639" y="2883"/>
                </a:lnTo>
                <a:lnTo>
                  <a:pt x="754" y="2894"/>
                </a:lnTo>
                <a:lnTo>
                  <a:pt x="811" y="2899"/>
                </a:lnTo>
                <a:lnTo>
                  <a:pt x="857" y="2899"/>
                </a:lnTo>
                <a:lnTo>
                  <a:pt x="904" y="2894"/>
                </a:lnTo>
                <a:lnTo>
                  <a:pt x="972" y="2899"/>
                </a:lnTo>
                <a:lnTo>
                  <a:pt x="1070" y="2904"/>
                </a:lnTo>
                <a:lnTo>
                  <a:pt x="1185" y="2909"/>
                </a:lnTo>
                <a:lnTo>
                  <a:pt x="1335" y="2909"/>
                </a:lnTo>
                <a:lnTo>
                  <a:pt x="1554" y="2904"/>
                </a:lnTo>
                <a:lnTo>
                  <a:pt x="1855" y="2894"/>
                </a:lnTo>
                <a:lnTo>
                  <a:pt x="2182" y="2889"/>
                </a:lnTo>
                <a:lnTo>
                  <a:pt x="2645" y="2889"/>
                </a:lnTo>
                <a:lnTo>
                  <a:pt x="2702" y="2889"/>
                </a:lnTo>
                <a:lnTo>
                  <a:pt x="2697" y="2909"/>
                </a:lnTo>
                <a:lnTo>
                  <a:pt x="2691" y="2925"/>
                </a:lnTo>
                <a:lnTo>
                  <a:pt x="2691" y="2946"/>
                </a:lnTo>
                <a:lnTo>
                  <a:pt x="2723" y="2909"/>
                </a:lnTo>
                <a:lnTo>
                  <a:pt x="2728" y="2909"/>
                </a:lnTo>
                <a:lnTo>
                  <a:pt x="2738" y="2930"/>
                </a:lnTo>
                <a:lnTo>
                  <a:pt x="2749" y="2941"/>
                </a:lnTo>
                <a:lnTo>
                  <a:pt x="2754" y="2946"/>
                </a:lnTo>
                <a:lnTo>
                  <a:pt x="2738" y="2977"/>
                </a:lnTo>
                <a:lnTo>
                  <a:pt x="2743" y="2982"/>
                </a:lnTo>
                <a:lnTo>
                  <a:pt x="2759" y="2972"/>
                </a:lnTo>
                <a:lnTo>
                  <a:pt x="2769" y="2951"/>
                </a:lnTo>
                <a:lnTo>
                  <a:pt x="2774" y="2951"/>
                </a:lnTo>
                <a:lnTo>
                  <a:pt x="2785" y="2961"/>
                </a:lnTo>
                <a:lnTo>
                  <a:pt x="2785" y="2972"/>
                </a:lnTo>
                <a:lnTo>
                  <a:pt x="2780" y="2972"/>
                </a:lnTo>
                <a:lnTo>
                  <a:pt x="2759" y="2977"/>
                </a:lnTo>
                <a:lnTo>
                  <a:pt x="2754" y="2982"/>
                </a:lnTo>
                <a:lnTo>
                  <a:pt x="2764" y="2987"/>
                </a:lnTo>
                <a:lnTo>
                  <a:pt x="2785" y="3013"/>
                </a:lnTo>
                <a:lnTo>
                  <a:pt x="2774" y="3029"/>
                </a:lnTo>
                <a:lnTo>
                  <a:pt x="2754" y="3013"/>
                </a:lnTo>
                <a:lnTo>
                  <a:pt x="2743" y="3003"/>
                </a:lnTo>
                <a:lnTo>
                  <a:pt x="2738" y="2987"/>
                </a:lnTo>
                <a:lnTo>
                  <a:pt x="2733" y="2967"/>
                </a:lnTo>
                <a:lnTo>
                  <a:pt x="2728" y="2956"/>
                </a:lnTo>
                <a:lnTo>
                  <a:pt x="2723" y="2972"/>
                </a:lnTo>
                <a:lnTo>
                  <a:pt x="2712" y="2993"/>
                </a:lnTo>
                <a:lnTo>
                  <a:pt x="2707" y="2998"/>
                </a:lnTo>
                <a:lnTo>
                  <a:pt x="2702" y="3003"/>
                </a:lnTo>
                <a:lnTo>
                  <a:pt x="2712" y="3013"/>
                </a:lnTo>
                <a:lnTo>
                  <a:pt x="2728" y="3018"/>
                </a:lnTo>
                <a:lnTo>
                  <a:pt x="2733" y="3018"/>
                </a:lnTo>
                <a:lnTo>
                  <a:pt x="2738" y="3018"/>
                </a:lnTo>
                <a:lnTo>
                  <a:pt x="2733" y="3029"/>
                </a:lnTo>
                <a:lnTo>
                  <a:pt x="2723" y="3055"/>
                </a:lnTo>
                <a:lnTo>
                  <a:pt x="2723" y="3060"/>
                </a:lnTo>
                <a:lnTo>
                  <a:pt x="2738" y="3060"/>
                </a:lnTo>
                <a:lnTo>
                  <a:pt x="2759" y="3060"/>
                </a:lnTo>
                <a:lnTo>
                  <a:pt x="2759" y="3107"/>
                </a:lnTo>
                <a:lnTo>
                  <a:pt x="2795" y="3107"/>
                </a:lnTo>
                <a:lnTo>
                  <a:pt x="2800" y="3086"/>
                </a:lnTo>
                <a:lnTo>
                  <a:pt x="2806" y="3065"/>
                </a:lnTo>
                <a:lnTo>
                  <a:pt x="2816" y="3055"/>
                </a:lnTo>
                <a:lnTo>
                  <a:pt x="2821" y="3055"/>
                </a:lnTo>
                <a:lnTo>
                  <a:pt x="2832" y="3055"/>
                </a:lnTo>
                <a:lnTo>
                  <a:pt x="2847" y="3081"/>
                </a:lnTo>
                <a:lnTo>
                  <a:pt x="2868" y="3107"/>
                </a:lnTo>
                <a:lnTo>
                  <a:pt x="3034" y="3107"/>
                </a:lnTo>
                <a:lnTo>
                  <a:pt x="3050" y="3091"/>
                </a:lnTo>
                <a:lnTo>
                  <a:pt x="3050" y="3107"/>
                </a:lnTo>
                <a:lnTo>
                  <a:pt x="3206" y="3107"/>
                </a:lnTo>
                <a:lnTo>
                  <a:pt x="3216" y="3091"/>
                </a:lnTo>
                <a:lnTo>
                  <a:pt x="3226" y="3091"/>
                </a:lnTo>
                <a:lnTo>
                  <a:pt x="3237" y="3096"/>
                </a:lnTo>
                <a:lnTo>
                  <a:pt x="3242" y="3107"/>
                </a:lnTo>
                <a:lnTo>
                  <a:pt x="4281" y="3107"/>
                </a:lnTo>
                <a:lnTo>
                  <a:pt x="4276" y="3081"/>
                </a:lnTo>
                <a:lnTo>
                  <a:pt x="4260" y="3055"/>
                </a:lnTo>
                <a:lnTo>
                  <a:pt x="4245" y="3034"/>
                </a:lnTo>
                <a:lnTo>
                  <a:pt x="4224" y="3018"/>
                </a:lnTo>
                <a:lnTo>
                  <a:pt x="4208" y="3003"/>
                </a:lnTo>
                <a:lnTo>
                  <a:pt x="4208" y="2993"/>
                </a:lnTo>
                <a:lnTo>
                  <a:pt x="4208" y="2982"/>
                </a:lnTo>
                <a:lnTo>
                  <a:pt x="4219" y="2967"/>
                </a:lnTo>
                <a:lnTo>
                  <a:pt x="4234" y="2967"/>
                </a:lnTo>
                <a:lnTo>
                  <a:pt x="4260" y="2977"/>
                </a:lnTo>
                <a:lnTo>
                  <a:pt x="4292" y="2998"/>
                </a:lnTo>
                <a:lnTo>
                  <a:pt x="4312" y="3018"/>
                </a:lnTo>
                <a:lnTo>
                  <a:pt x="4317" y="3034"/>
                </a:lnTo>
                <a:lnTo>
                  <a:pt x="4317" y="3055"/>
                </a:lnTo>
                <a:lnTo>
                  <a:pt x="4323" y="3070"/>
                </a:lnTo>
                <a:lnTo>
                  <a:pt x="4338" y="3091"/>
                </a:lnTo>
                <a:lnTo>
                  <a:pt x="4354" y="3107"/>
                </a:lnTo>
                <a:lnTo>
                  <a:pt x="4380" y="3107"/>
                </a:lnTo>
                <a:lnTo>
                  <a:pt x="4385" y="3096"/>
                </a:lnTo>
                <a:lnTo>
                  <a:pt x="4390" y="3081"/>
                </a:lnTo>
                <a:lnTo>
                  <a:pt x="4385" y="3065"/>
                </a:lnTo>
                <a:lnTo>
                  <a:pt x="4385" y="3055"/>
                </a:lnTo>
                <a:lnTo>
                  <a:pt x="4359" y="3029"/>
                </a:lnTo>
                <a:lnTo>
                  <a:pt x="4343" y="2987"/>
                </a:lnTo>
                <a:lnTo>
                  <a:pt x="4354" y="2972"/>
                </a:lnTo>
                <a:lnTo>
                  <a:pt x="4354" y="2967"/>
                </a:lnTo>
                <a:lnTo>
                  <a:pt x="4349" y="2961"/>
                </a:lnTo>
                <a:lnTo>
                  <a:pt x="4343" y="2967"/>
                </a:lnTo>
                <a:lnTo>
                  <a:pt x="4343" y="2961"/>
                </a:lnTo>
                <a:lnTo>
                  <a:pt x="4338" y="2951"/>
                </a:lnTo>
                <a:lnTo>
                  <a:pt x="4343" y="2941"/>
                </a:lnTo>
                <a:lnTo>
                  <a:pt x="4343" y="2935"/>
                </a:lnTo>
                <a:lnTo>
                  <a:pt x="4359" y="2930"/>
                </a:lnTo>
                <a:lnTo>
                  <a:pt x="4349" y="2920"/>
                </a:lnTo>
                <a:lnTo>
                  <a:pt x="4338" y="2904"/>
                </a:lnTo>
                <a:lnTo>
                  <a:pt x="4333" y="2889"/>
                </a:lnTo>
                <a:lnTo>
                  <a:pt x="4328" y="2878"/>
                </a:lnTo>
                <a:lnTo>
                  <a:pt x="4343" y="2863"/>
                </a:lnTo>
                <a:lnTo>
                  <a:pt x="4328" y="2868"/>
                </a:lnTo>
                <a:lnTo>
                  <a:pt x="4328" y="2863"/>
                </a:lnTo>
                <a:lnTo>
                  <a:pt x="4333" y="2857"/>
                </a:lnTo>
                <a:lnTo>
                  <a:pt x="4343" y="2857"/>
                </a:lnTo>
                <a:lnTo>
                  <a:pt x="4343" y="2852"/>
                </a:lnTo>
                <a:lnTo>
                  <a:pt x="4338" y="2857"/>
                </a:lnTo>
                <a:lnTo>
                  <a:pt x="4343" y="2847"/>
                </a:lnTo>
                <a:lnTo>
                  <a:pt x="4338" y="2847"/>
                </a:lnTo>
                <a:lnTo>
                  <a:pt x="4328" y="2847"/>
                </a:lnTo>
                <a:lnTo>
                  <a:pt x="4317" y="2852"/>
                </a:lnTo>
                <a:lnTo>
                  <a:pt x="4317" y="2857"/>
                </a:lnTo>
                <a:lnTo>
                  <a:pt x="4312" y="2863"/>
                </a:lnTo>
                <a:lnTo>
                  <a:pt x="4302" y="2863"/>
                </a:lnTo>
                <a:lnTo>
                  <a:pt x="4307" y="2852"/>
                </a:lnTo>
                <a:lnTo>
                  <a:pt x="4312" y="2842"/>
                </a:lnTo>
                <a:lnTo>
                  <a:pt x="4317" y="2826"/>
                </a:lnTo>
                <a:lnTo>
                  <a:pt x="4333" y="2816"/>
                </a:lnTo>
                <a:lnTo>
                  <a:pt x="4323" y="2795"/>
                </a:lnTo>
                <a:lnTo>
                  <a:pt x="4317" y="2780"/>
                </a:lnTo>
                <a:lnTo>
                  <a:pt x="4317" y="2738"/>
                </a:lnTo>
                <a:lnTo>
                  <a:pt x="4312" y="2743"/>
                </a:lnTo>
                <a:lnTo>
                  <a:pt x="4317" y="2738"/>
                </a:lnTo>
                <a:lnTo>
                  <a:pt x="4312" y="2733"/>
                </a:lnTo>
                <a:lnTo>
                  <a:pt x="4354" y="2717"/>
                </a:lnTo>
                <a:lnTo>
                  <a:pt x="4364" y="2712"/>
                </a:lnTo>
                <a:lnTo>
                  <a:pt x="4354" y="2707"/>
                </a:lnTo>
                <a:lnTo>
                  <a:pt x="4317" y="2696"/>
                </a:lnTo>
                <a:lnTo>
                  <a:pt x="4328" y="2691"/>
                </a:lnTo>
                <a:lnTo>
                  <a:pt x="4323" y="2691"/>
                </a:lnTo>
                <a:lnTo>
                  <a:pt x="4317" y="2686"/>
                </a:lnTo>
                <a:lnTo>
                  <a:pt x="4312" y="2670"/>
                </a:lnTo>
                <a:lnTo>
                  <a:pt x="4307" y="2660"/>
                </a:lnTo>
                <a:lnTo>
                  <a:pt x="4307" y="2665"/>
                </a:lnTo>
                <a:lnTo>
                  <a:pt x="4302" y="2681"/>
                </a:lnTo>
                <a:lnTo>
                  <a:pt x="4292" y="2691"/>
                </a:lnTo>
                <a:lnTo>
                  <a:pt x="4286" y="2660"/>
                </a:lnTo>
                <a:lnTo>
                  <a:pt x="4323" y="2587"/>
                </a:lnTo>
                <a:lnTo>
                  <a:pt x="4333" y="2546"/>
                </a:lnTo>
                <a:lnTo>
                  <a:pt x="4395" y="2546"/>
                </a:lnTo>
                <a:lnTo>
                  <a:pt x="4395" y="2541"/>
                </a:lnTo>
                <a:lnTo>
                  <a:pt x="4349" y="2541"/>
                </a:lnTo>
                <a:lnTo>
                  <a:pt x="4338" y="2541"/>
                </a:lnTo>
                <a:lnTo>
                  <a:pt x="4343" y="2504"/>
                </a:lnTo>
                <a:lnTo>
                  <a:pt x="4343" y="2478"/>
                </a:lnTo>
                <a:lnTo>
                  <a:pt x="4343" y="2447"/>
                </a:lnTo>
                <a:lnTo>
                  <a:pt x="4354" y="2421"/>
                </a:lnTo>
                <a:lnTo>
                  <a:pt x="4359" y="2405"/>
                </a:lnTo>
                <a:lnTo>
                  <a:pt x="4354" y="2395"/>
                </a:lnTo>
                <a:lnTo>
                  <a:pt x="4349" y="2380"/>
                </a:lnTo>
                <a:lnTo>
                  <a:pt x="4338" y="2380"/>
                </a:lnTo>
                <a:lnTo>
                  <a:pt x="4333" y="2400"/>
                </a:lnTo>
                <a:lnTo>
                  <a:pt x="4328" y="2426"/>
                </a:lnTo>
                <a:lnTo>
                  <a:pt x="4328" y="2457"/>
                </a:lnTo>
                <a:lnTo>
                  <a:pt x="4328" y="2520"/>
                </a:lnTo>
                <a:lnTo>
                  <a:pt x="4260" y="2509"/>
                </a:lnTo>
                <a:lnTo>
                  <a:pt x="4240" y="2509"/>
                </a:lnTo>
                <a:lnTo>
                  <a:pt x="4245" y="2504"/>
                </a:lnTo>
                <a:lnTo>
                  <a:pt x="4240" y="2504"/>
                </a:lnTo>
                <a:lnTo>
                  <a:pt x="4234" y="2509"/>
                </a:lnTo>
                <a:lnTo>
                  <a:pt x="4229" y="2509"/>
                </a:lnTo>
                <a:lnTo>
                  <a:pt x="4229" y="2504"/>
                </a:lnTo>
                <a:lnTo>
                  <a:pt x="4234" y="2494"/>
                </a:lnTo>
                <a:lnTo>
                  <a:pt x="4240" y="2483"/>
                </a:lnTo>
                <a:lnTo>
                  <a:pt x="4234" y="2478"/>
                </a:lnTo>
                <a:lnTo>
                  <a:pt x="4229" y="2483"/>
                </a:lnTo>
                <a:lnTo>
                  <a:pt x="4224" y="2483"/>
                </a:lnTo>
                <a:lnTo>
                  <a:pt x="4219" y="2483"/>
                </a:lnTo>
                <a:lnTo>
                  <a:pt x="4234" y="2473"/>
                </a:lnTo>
                <a:lnTo>
                  <a:pt x="4234" y="2468"/>
                </a:lnTo>
                <a:lnTo>
                  <a:pt x="4250" y="2457"/>
                </a:lnTo>
                <a:lnTo>
                  <a:pt x="4234" y="2452"/>
                </a:lnTo>
                <a:lnTo>
                  <a:pt x="4250" y="2447"/>
                </a:lnTo>
                <a:lnTo>
                  <a:pt x="4240" y="2447"/>
                </a:lnTo>
                <a:lnTo>
                  <a:pt x="4240" y="2442"/>
                </a:lnTo>
                <a:lnTo>
                  <a:pt x="4250" y="2431"/>
                </a:lnTo>
                <a:lnTo>
                  <a:pt x="4250" y="2426"/>
                </a:lnTo>
                <a:lnTo>
                  <a:pt x="4245" y="2426"/>
                </a:lnTo>
                <a:lnTo>
                  <a:pt x="4240" y="2431"/>
                </a:lnTo>
                <a:lnTo>
                  <a:pt x="4245" y="2421"/>
                </a:lnTo>
                <a:lnTo>
                  <a:pt x="4250" y="2421"/>
                </a:lnTo>
                <a:lnTo>
                  <a:pt x="4250" y="2405"/>
                </a:lnTo>
                <a:lnTo>
                  <a:pt x="4245" y="2405"/>
                </a:lnTo>
                <a:lnTo>
                  <a:pt x="4240" y="2405"/>
                </a:lnTo>
                <a:lnTo>
                  <a:pt x="4245" y="2411"/>
                </a:lnTo>
                <a:lnTo>
                  <a:pt x="4240" y="2416"/>
                </a:lnTo>
                <a:lnTo>
                  <a:pt x="4224" y="2416"/>
                </a:lnTo>
                <a:lnTo>
                  <a:pt x="4214" y="2416"/>
                </a:lnTo>
                <a:lnTo>
                  <a:pt x="4219" y="2411"/>
                </a:lnTo>
                <a:lnTo>
                  <a:pt x="4208" y="2416"/>
                </a:lnTo>
                <a:lnTo>
                  <a:pt x="4214" y="2405"/>
                </a:lnTo>
                <a:lnTo>
                  <a:pt x="4214" y="2395"/>
                </a:lnTo>
                <a:lnTo>
                  <a:pt x="4214" y="2390"/>
                </a:lnTo>
                <a:lnTo>
                  <a:pt x="4224" y="2380"/>
                </a:lnTo>
                <a:lnTo>
                  <a:pt x="4219" y="2380"/>
                </a:lnTo>
                <a:lnTo>
                  <a:pt x="4214" y="2374"/>
                </a:lnTo>
                <a:lnTo>
                  <a:pt x="4229" y="2369"/>
                </a:lnTo>
                <a:lnTo>
                  <a:pt x="4229" y="2359"/>
                </a:lnTo>
                <a:lnTo>
                  <a:pt x="4203" y="2369"/>
                </a:lnTo>
                <a:lnTo>
                  <a:pt x="4208" y="2354"/>
                </a:lnTo>
                <a:lnTo>
                  <a:pt x="4219" y="2343"/>
                </a:lnTo>
                <a:lnTo>
                  <a:pt x="4224" y="2333"/>
                </a:lnTo>
                <a:lnTo>
                  <a:pt x="4214" y="2333"/>
                </a:lnTo>
                <a:lnTo>
                  <a:pt x="4208" y="2333"/>
                </a:lnTo>
                <a:lnTo>
                  <a:pt x="4208" y="2328"/>
                </a:lnTo>
                <a:lnTo>
                  <a:pt x="4224" y="2312"/>
                </a:lnTo>
                <a:lnTo>
                  <a:pt x="4234" y="2291"/>
                </a:lnTo>
                <a:lnTo>
                  <a:pt x="4255" y="2286"/>
                </a:lnTo>
                <a:lnTo>
                  <a:pt x="4271" y="2276"/>
                </a:lnTo>
                <a:lnTo>
                  <a:pt x="4276" y="2270"/>
                </a:lnTo>
                <a:lnTo>
                  <a:pt x="4245" y="2265"/>
                </a:lnTo>
                <a:lnTo>
                  <a:pt x="4240" y="2265"/>
                </a:lnTo>
                <a:lnTo>
                  <a:pt x="4240" y="2255"/>
                </a:lnTo>
                <a:lnTo>
                  <a:pt x="4245" y="2244"/>
                </a:lnTo>
                <a:lnTo>
                  <a:pt x="4250" y="2234"/>
                </a:lnTo>
                <a:lnTo>
                  <a:pt x="4250" y="2224"/>
                </a:lnTo>
                <a:lnTo>
                  <a:pt x="4245" y="2224"/>
                </a:lnTo>
                <a:lnTo>
                  <a:pt x="4224" y="2234"/>
                </a:lnTo>
                <a:lnTo>
                  <a:pt x="4198" y="2224"/>
                </a:lnTo>
                <a:lnTo>
                  <a:pt x="4214" y="2218"/>
                </a:lnTo>
                <a:lnTo>
                  <a:pt x="4224" y="2213"/>
                </a:lnTo>
                <a:lnTo>
                  <a:pt x="4219" y="2208"/>
                </a:lnTo>
                <a:lnTo>
                  <a:pt x="4193" y="2198"/>
                </a:lnTo>
                <a:lnTo>
                  <a:pt x="4182" y="2192"/>
                </a:lnTo>
                <a:lnTo>
                  <a:pt x="4188" y="2172"/>
                </a:lnTo>
                <a:lnTo>
                  <a:pt x="4198" y="2167"/>
                </a:lnTo>
                <a:lnTo>
                  <a:pt x="4214" y="2167"/>
                </a:lnTo>
                <a:lnTo>
                  <a:pt x="4219" y="2167"/>
                </a:lnTo>
                <a:lnTo>
                  <a:pt x="4219" y="2172"/>
                </a:lnTo>
                <a:lnTo>
                  <a:pt x="4224" y="2182"/>
                </a:lnTo>
                <a:lnTo>
                  <a:pt x="4229" y="2182"/>
                </a:lnTo>
                <a:lnTo>
                  <a:pt x="4234" y="2172"/>
                </a:lnTo>
                <a:lnTo>
                  <a:pt x="4224" y="2161"/>
                </a:lnTo>
                <a:lnTo>
                  <a:pt x="4214" y="2151"/>
                </a:lnTo>
                <a:lnTo>
                  <a:pt x="4214" y="2146"/>
                </a:lnTo>
                <a:lnTo>
                  <a:pt x="4208" y="2141"/>
                </a:lnTo>
                <a:lnTo>
                  <a:pt x="4219" y="2135"/>
                </a:lnTo>
                <a:lnTo>
                  <a:pt x="4224" y="2135"/>
                </a:lnTo>
                <a:lnTo>
                  <a:pt x="4229" y="2125"/>
                </a:lnTo>
                <a:lnTo>
                  <a:pt x="4224" y="2120"/>
                </a:lnTo>
                <a:lnTo>
                  <a:pt x="4203" y="2120"/>
                </a:lnTo>
                <a:lnTo>
                  <a:pt x="4208" y="2115"/>
                </a:lnTo>
                <a:lnTo>
                  <a:pt x="4219" y="2104"/>
                </a:lnTo>
                <a:lnTo>
                  <a:pt x="4234" y="2104"/>
                </a:lnTo>
                <a:lnTo>
                  <a:pt x="4271" y="2104"/>
                </a:lnTo>
                <a:lnTo>
                  <a:pt x="4286" y="2099"/>
                </a:lnTo>
                <a:lnTo>
                  <a:pt x="4292" y="2089"/>
                </a:lnTo>
                <a:lnTo>
                  <a:pt x="4281" y="2063"/>
                </a:lnTo>
                <a:lnTo>
                  <a:pt x="4276" y="2047"/>
                </a:lnTo>
                <a:lnTo>
                  <a:pt x="4276" y="2042"/>
                </a:lnTo>
                <a:lnTo>
                  <a:pt x="4286" y="2037"/>
                </a:lnTo>
                <a:lnTo>
                  <a:pt x="4302" y="2037"/>
                </a:lnTo>
                <a:lnTo>
                  <a:pt x="4323" y="2026"/>
                </a:lnTo>
                <a:lnTo>
                  <a:pt x="4349" y="2011"/>
                </a:lnTo>
                <a:lnTo>
                  <a:pt x="4364" y="1995"/>
                </a:lnTo>
                <a:lnTo>
                  <a:pt x="4349" y="2000"/>
                </a:lnTo>
                <a:lnTo>
                  <a:pt x="4333" y="2000"/>
                </a:lnTo>
                <a:lnTo>
                  <a:pt x="4302" y="1985"/>
                </a:lnTo>
                <a:lnTo>
                  <a:pt x="4323" y="1943"/>
                </a:lnTo>
                <a:lnTo>
                  <a:pt x="4343" y="1912"/>
                </a:lnTo>
                <a:lnTo>
                  <a:pt x="4354" y="1902"/>
                </a:lnTo>
                <a:lnTo>
                  <a:pt x="4359" y="1902"/>
                </a:lnTo>
                <a:lnTo>
                  <a:pt x="4395" y="1896"/>
                </a:lnTo>
                <a:lnTo>
                  <a:pt x="4395" y="1870"/>
                </a:lnTo>
                <a:lnTo>
                  <a:pt x="4390" y="1860"/>
                </a:lnTo>
                <a:lnTo>
                  <a:pt x="4364" y="1839"/>
                </a:lnTo>
                <a:lnTo>
                  <a:pt x="4364" y="1860"/>
                </a:lnTo>
                <a:lnTo>
                  <a:pt x="4364" y="1876"/>
                </a:lnTo>
                <a:lnTo>
                  <a:pt x="4359" y="1891"/>
                </a:lnTo>
                <a:lnTo>
                  <a:pt x="4349" y="1855"/>
                </a:lnTo>
                <a:lnTo>
                  <a:pt x="4349" y="1834"/>
                </a:lnTo>
                <a:lnTo>
                  <a:pt x="4354" y="1818"/>
                </a:lnTo>
                <a:lnTo>
                  <a:pt x="4364" y="1792"/>
                </a:lnTo>
                <a:lnTo>
                  <a:pt x="4395" y="1803"/>
                </a:lnTo>
                <a:lnTo>
                  <a:pt x="4395" y="1455"/>
                </a:lnTo>
                <a:lnTo>
                  <a:pt x="4380" y="1455"/>
                </a:lnTo>
                <a:lnTo>
                  <a:pt x="4364" y="1460"/>
                </a:lnTo>
                <a:lnTo>
                  <a:pt x="4354" y="1444"/>
                </a:lnTo>
                <a:lnTo>
                  <a:pt x="4354" y="1434"/>
                </a:lnTo>
                <a:lnTo>
                  <a:pt x="4359" y="1408"/>
                </a:lnTo>
                <a:lnTo>
                  <a:pt x="4359" y="1372"/>
                </a:lnTo>
                <a:lnTo>
                  <a:pt x="4359" y="1356"/>
                </a:lnTo>
                <a:lnTo>
                  <a:pt x="4354" y="1361"/>
                </a:lnTo>
                <a:lnTo>
                  <a:pt x="4343" y="1377"/>
                </a:lnTo>
                <a:lnTo>
                  <a:pt x="4343" y="1398"/>
                </a:lnTo>
                <a:lnTo>
                  <a:pt x="4343" y="1424"/>
                </a:lnTo>
                <a:lnTo>
                  <a:pt x="4343" y="1444"/>
                </a:lnTo>
                <a:lnTo>
                  <a:pt x="4338" y="1455"/>
                </a:lnTo>
                <a:lnTo>
                  <a:pt x="4333" y="1450"/>
                </a:lnTo>
                <a:lnTo>
                  <a:pt x="4328" y="1429"/>
                </a:lnTo>
                <a:lnTo>
                  <a:pt x="4328" y="1424"/>
                </a:lnTo>
                <a:lnTo>
                  <a:pt x="4323" y="1429"/>
                </a:lnTo>
                <a:lnTo>
                  <a:pt x="4323" y="1444"/>
                </a:lnTo>
                <a:lnTo>
                  <a:pt x="4328" y="1455"/>
                </a:lnTo>
                <a:lnTo>
                  <a:pt x="4333" y="1460"/>
                </a:lnTo>
                <a:lnTo>
                  <a:pt x="4338" y="1460"/>
                </a:lnTo>
                <a:lnTo>
                  <a:pt x="4338" y="1496"/>
                </a:lnTo>
                <a:lnTo>
                  <a:pt x="4317" y="1444"/>
                </a:lnTo>
                <a:lnTo>
                  <a:pt x="4302" y="1387"/>
                </a:lnTo>
                <a:lnTo>
                  <a:pt x="4297" y="1356"/>
                </a:lnTo>
                <a:lnTo>
                  <a:pt x="4286" y="1330"/>
                </a:lnTo>
                <a:lnTo>
                  <a:pt x="4286" y="1299"/>
                </a:lnTo>
                <a:lnTo>
                  <a:pt x="4281" y="1263"/>
                </a:lnTo>
                <a:lnTo>
                  <a:pt x="4281" y="1278"/>
                </a:lnTo>
                <a:lnTo>
                  <a:pt x="4281" y="1304"/>
                </a:lnTo>
                <a:lnTo>
                  <a:pt x="4276" y="1309"/>
                </a:lnTo>
                <a:lnTo>
                  <a:pt x="4281" y="1299"/>
                </a:lnTo>
                <a:lnTo>
                  <a:pt x="4276" y="1252"/>
                </a:lnTo>
                <a:lnTo>
                  <a:pt x="4276" y="1257"/>
                </a:lnTo>
                <a:lnTo>
                  <a:pt x="4271" y="1257"/>
                </a:lnTo>
                <a:lnTo>
                  <a:pt x="4266" y="1242"/>
                </a:lnTo>
                <a:lnTo>
                  <a:pt x="4266" y="1247"/>
                </a:lnTo>
                <a:lnTo>
                  <a:pt x="4260" y="1190"/>
                </a:lnTo>
                <a:lnTo>
                  <a:pt x="4255" y="1195"/>
                </a:lnTo>
                <a:lnTo>
                  <a:pt x="4255" y="1211"/>
                </a:lnTo>
                <a:lnTo>
                  <a:pt x="4250" y="1190"/>
                </a:lnTo>
                <a:lnTo>
                  <a:pt x="4250" y="1174"/>
                </a:lnTo>
                <a:lnTo>
                  <a:pt x="4245" y="1143"/>
                </a:lnTo>
                <a:lnTo>
                  <a:pt x="4245" y="1138"/>
                </a:lnTo>
                <a:lnTo>
                  <a:pt x="4245" y="1133"/>
                </a:lnTo>
                <a:lnTo>
                  <a:pt x="4245" y="1128"/>
                </a:lnTo>
                <a:lnTo>
                  <a:pt x="4240" y="1117"/>
                </a:lnTo>
                <a:lnTo>
                  <a:pt x="4234" y="1128"/>
                </a:lnTo>
                <a:lnTo>
                  <a:pt x="4229" y="1169"/>
                </a:lnTo>
                <a:lnTo>
                  <a:pt x="4224" y="1205"/>
                </a:lnTo>
                <a:lnTo>
                  <a:pt x="4224" y="1247"/>
                </a:lnTo>
                <a:lnTo>
                  <a:pt x="4229" y="1263"/>
                </a:lnTo>
                <a:lnTo>
                  <a:pt x="4240" y="1226"/>
                </a:lnTo>
                <a:lnTo>
                  <a:pt x="4240" y="1205"/>
                </a:lnTo>
                <a:lnTo>
                  <a:pt x="4245" y="1200"/>
                </a:lnTo>
                <a:lnTo>
                  <a:pt x="4245" y="1221"/>
                </a:lnTo>
                <a:lnTo>
                  <a:pt x="4250" y="1242"/>
                </a:lnTo>
                <a:lnTo>
                  <a:pt x="4250" y="1237"/>
                </a:lnTo>
                <a:lnTo>
                  <a:pt x="4250" y="1242"/>
                </a:lnTo>
                <a:lnTo>
                  <a:pt x="4255" y="1257"/>
                </a:lnTo>
                <a:lnTo>
                  <a:pt x="4245" y="1268"/>
                </a:lnTo>
                <a:lnTo>
                  <a:pt x="4245" y="1273"/>
                </a:lnTo>
                <a:lnTo>
                  <a:pt x="4245" y="1268"/>
                </a:lnTo>
                <a:lnTo>
                  <a:pt x="4245" y="1247"/>
                </a:lnTo>
                <a:lnTo>
                  <a:pt x="4245" y="1237"/>
                </a:lnTo>
                <a:lnTo>
                  <a:pt x="4240" y="1242"/>
                </a:lnTo>
                <a:lnTo>
                  <a:pt x="4234" y="1294"/>
                </a:lnTo>
                <a:lnTo>
                  <a:pt x="4240" y="1315"/>
                </a:lnTo>
                <a:lnTo>
                  <a:pt x="4250" y="1325"/>
                </a:lnTo>
                <a:lnTo>
                  <a:pt x="4260" y="1330"/>
                </a:lnTo>
                <a:lnTo>
                  <a:pt x="4276" y="1330"/>
                </a:lnTo>
                <a:lnTo>
                  <a:pt x="4276" y="1356"/>
                </a:lnTo>
                <a:lnTo>
                  <a:pt x="4271" y="1377"/>
                </a:lnTo>
                <a:lnTo>
                  <a:pt x="4240" y="1341"/>
                </a:lnTo>
                <a:lnTo>
                  <a:pt x="4260" y="1450"/>
                </a:lnTo>
                <a:lnTo>
                  <a:pt x="4276" y="1616"/>
                </a:lnTo>
                <a:lnTo>
                  <a:pt x="4276" y="1673"/>
                </a:lnTo>
                <a:lnTo>
                  <a:pt x="4255" y="1476"/>
                </a:lnTo>
                <a:lnTo>
                  <a:pt x="4234" y="1330"/>
                </a:lnTo>
                <a:lnTo>
                  <a:pt x="4224" y="1315"/>
                </a:lnTo>
                <a:lnTo>
                  <a:pt x="4214" y="1294"/>
                </a:lnTo>
                <a:lnTo>
                  <a:pt x="4203" y="1247"/>
                </a:lnTo>
                <a:lnTo>
                  <a:pt x="4198" y="1226"/>
                </a:lnTo>
                <a:lnTo>
                  <a:pt x="4203" y="1211"/>
                </a:lnTo>
                <a:lnTo>
                  <a:pt x="4208" y="1200"/>
                </a:lnTo>
                <a:lnTo>
                  <a:pt x="4198" y="1159"/>
                </a:lnTo>
                <a:lnTo>
                  <a:pt x="4198" y="1169"/>
                </a:lnTo>
                <a:lnTo>
                  <a:pt x="4193" y="1153"/>
                </a:lnTo>
                <a:lnTo>
                  <a:pt x="4193" y="1128"/>
                </a:lnTo>
                <a:lnTo>
                  <a:pt x="4188" y="1107"/>
                </a:lnTo>
                <a:lnTo>
                  <a:pt x="4182" y="1133"/>
                </a:lnTo>
                <a:lnTo>
                  <a:pt x="4182" y="1159"/>
                </a:lnTo>
                <a:lnTo>
                  <a:pt x="4182" y="1164"/>
                </a:lnTo>
                <a:lnTo>
                  <a:pt x="4177" y="1138"/>
                </a:lnTo>
                <a:lnTo>
                  <a:pt x="4177" y="1143"/>
                </a:lnTo>
                <a:lnTo>
                  <a:pt x="4172" y="1148"/>
                </a:lnTo>
                <a:lnTo>
                  <a:pt x="4177" y="1133"/>
                </a:lnTo>
                <a:lnTo>
                  <a:pt x="4177" y="1128"/>
                </a:lnTo>
                <a:lnTo>
                  <a:pt x="4172" y="1081"/>
                </a:lnTo>
                <a:lnTo>
                  <a:pt x="4167" y="1081"/>
                </a:lnTo>
                <a:lnTo>
                  <a:pt x="4167" y="1076"/>
                </a:lnTo>
                <a:lnTo>
                  <a:pt x="4167" y="1060"/>
                </a:lnTo>
                <a:lnTo>
                  <a:pt x="4162" y="1070"/>
                </a:lnTo>
                <a:lnTo>
                  <a:pt x="4162" y="1044"/>
                </a:lnTo>
                <a:lnTo>
                  <a:pt x="4151" y="1008"/>
                </a:lnTo>
                <a:lnTo>
                  <a:pt x="4156" y="1055"/>
                </a:lnTo>
                <a:lnTo>
                  <a:pt x="4167" y="1143"/>
                </a:lnTo>
                <a:lnTo>
                  <a:pt x="4167" y="1159"/>
                </a:lnTo>
                <a:lnTo>
                  <a:pt x="4167" y="1153"/>
                </a:lnTo>
                <a:lnTo>
                  <a:pt x="4172" y="1174"/>
                </a:lnTo>
                <a:lnTo>
                  <a:pt x="4167" y="1128"/>
                </a:lnTo>
                <a:lnTo>
                  <a:pt x="4182" y="1216"/>
                </a:lnTo>
                <a:lnTo>
                  <a:pt x="4193" y="1309"/>
                </a:lnTo>
                <a:lnTo>
                  <a:pt x="4177" y="1221"/>
                </a:lnTo>
                <a:lnTo>
                  <a:pt x="4177" y="1205"/>
                </a:lnTo>
                <a:lnTo>
                  <a:pt x="4177" y="1216"/>
                </a:lnTo>
                <a:lnTo>
                  <a:pt x="4182" y="1273"/>
                </a:lnTo>
                <a:lnTo>
                  <a:pt x="4188" y="1372"/>
                </a:lnTo>
                <a:lnTo>
                  <a:pt x="4193" y="1387"/>
                </a:lnTo>
                <a:lnTo>
                  <a:pt x="4193" y="1377"/>
                </a:lnTo>
                <a:lnTo>
                  <a:pt x="4188" y="1346"/>
                </a:lnTo>
                <a:lnTo>
                  <a:pt x="4188" y="1315"/>
                </a:lnTo>
                <a:lnTo>
                  <a:pt x="4193" y="1341"/>
                </a:lnTo>
                <a:lnTo>
                  <a:pt x="4193" y="1366"/>
                </a:lnTo>
                <a:lnTo>
                  <a:pt x="4193" y="1356"/>
                </a:lnTo>
                <a:lnTo>
                  <a:pt x="4198" y="1366"/>
                </a:lnTo>
                <a:lnTo>
                  <a:pt x="4198" y="1398"/>
                </a:lnTo>
                <a:lnTo>
                  <a:pt x="4193" y="1366"/>
                </a:lnTo>
                <a:lnTo>
                  <a:pt x="4193" y="1356"/>
                </a:lnTo>
                <a:lnTo>
                  <a:pt x="4193" y="1366"/>
                </a:lnTo>
                <a:lnTo>
                  <a:pt x="4198" y="1429"/>
                </a:lnTo>
                <a:lnTo>
                  <a:pt x="4203" y="1460"/>
                </a:lnTo>
                <a:lnTo>
                  <a:pt x="4208" y="1481"/>
                </a:lnTo>
                <a:lnTo>
                  <a:pt x="4214" y="1481"/>
                </a:lnTo>
                <a:lnTo>
                  <a:pt x="4219" y="1543"/>
                </a:lnTo>
                <a:lnTo>
                  <a:pt x="4198" y="1455"/>
                </a:lnTo>
                <a:lnTo>
                  <a:pt x="4182" y="1366"/>
                </a:lnTo>
                <a:lnTo>
                  <a:pt x="4177" y="1315"/>
                </a:lnTo>
                <a:lnTo>
                  <a:pt x="4177" y="1304"/>
                </a:lnTo>
                <a:lnTo>
                  <a:pt x="4177" y="1283"/>
                </a:lnTo>
                <a:lnTo>
                  <a:pt x="4167" y="1205"/>
                </a:lnTo>
                <a:lnTo>
                  <a:pt x="4172" y="1263"/>
                </a:lnTo>
                <a:lnTo>
                  <a:pt x="4167" y="1247"/>
                </a:lnTo>
                <a:lnTo>
                  <a:pt x="4162" y="1164"/>
                </a:lnTo>
                <a:lnTo>
                  <a:pt x="4162" y="1231"/>
                </a:lnTo>
                <a:lnTo>
                  <a:pt x="4162" y="1216"/>
                </a:lnTo>
                <a:lnTo>
                  <a:pt x="4156" y="1148"/>
                </a:lnTo>
                <a:lnTo>
                  <a:pt x="4156" y="1159"/>
                </a:lnTo>
                <a:lnTo>
                  <a:pt x="4151" y="1148"/>
                </a:lnTo>
                <a:lnTo>
                  <a:pt x="4151" y="1122"/>
                </a:lnTo>
                <a:lnTo>
                  <a:pt x="4151" y="1133"/>
                </a:lnTo>
                <a:lnTo>
                  <a:pt x="4151" y="1138"/>
                </a:lnTo>
                <a:lnTo>
                  <a:pt x="4151" y="1133"/>
                </a:lnTo>
                <a:lnTo>
                  <a:pt x="4141" y="1044"/>
                </a:lnTo>
                <a:lnTo>
                  <a:pt x="4141" y="1039"/>
                </a:lnTo>
                <a:lnTo>
                  <a:pt x="4136" y="1044"/>
                </a:lnTo>
                <a:lnTo>
                  <a:pt x="4136" y="1029"/>
                </a:lnTo>
                <a:lnTo>
                  <a:pt x="4130" y="1013"/>
                </a:lnTo>
                <a:lnTo>
                  <a:pt x="4130" y="977"/>
                </a:lnTo>
                <a:lnTo>
                  <a:pt x="4125" y="956"/>
                </a:lnTo>
                <a:lnTo>
                  <a:pt x="4125" y="946"/>
                </a:lnTo>
                <a:lnTo>
                  <a:pt x="4115" y="920"/>
                </a:lnTo>
                <a:lnTo>
                  <a:pt x="4115" y="966"/>
                </a:lnTo>
                <a:lnTo>
                  <a:pt x="4110" y="909"/>
                </a:lnTo>
                <a:lnTo>
                  <a:pt x="4104" y="904"/>
                </a:lnTo>
                <a:lnTo>
                  <a:pt x="4104" y="920"/>
                </a:lnTo>
                <a:lnTo>
                  <a:pt x="4099" y="899"/>
                </a:lnTo>
                <a:lnTo>
                  <a:pt x="4120" y="1242"/>
                </a:lnTo>
                <a:lnTo>
                  <a:pt x="4094" y="863"/>
                </a:lnTo>
                <a:lnTo>
                  <a:pt x="4094" y="847"/>
                </a:lnTo>
                <a:lnTo>
                  <a:pt x="4094" y="774"/>
                </a:lnTo>
                <a:lnTo>
                  <a:pt x="4099" y="821"/>
                </a:lnTo>
                <a:lnTo>
                  <a:pt x="4099" y="707"/>
                </a:lnTo>
                <a:lnTo>
                  <a:pt x="4115" y="920"/>
                </a:lnTo>
                <a:lnTo>
                  <a:pt x="4125" y="946"/>
                </a:lnTo>
                <a:lnTo>
                  <a:pt x="4120" y="883"/>
                </a:lnTo>
                <a:lnTo>
                  <a:pt x="4115" y="837"/>
                </a:lnTo>
                <a:lnTo>
                  <a:pt x="4120" y="868"/>
                </a:lnTo>
                <a:lnTo>
                  <a:pt x="4125" y="946"/>
                </a:lnTo>
                <a:lnTo>
                  <a:pt x="4130" y="951"/>
                </a:lnTo>
                <a:lnTo>
                  <a:pt x="4110" y="774"/>
                </a:lnTo>
                <a:lnTo>
                  <a:pt x="4104" y="686"/>
                </a:lnTo>
                <a:lnTo>
                  <a:pt x="4110" y="759"/>
                </a:lnTo>
                <a:lnTo>
                  <a:pt x="4115" y="769"/>
                </a:lnTo>
                <a:lnTo>
                  <a:pt x="4110" y="738"/>
                </a:lnTo>
                <a:lnTo>
                  <a:pt x="4099" y="603"/>
                </a:lnTo>
                <a:lnTo>
                  <a:pt x="4099" y="598"/>
                </a:lnTo>
                <a:lnTo>
                  <a:pt x="4104" y="608"/>
                </a:lnTo>
                <a:lnTo>
                  <a:pt x="4104" y="634"/>
                </a:lnTo>
                <a:lnTo>
                  <a:pt x="4110" y="650"/>
                </a:lnTo>
                <a:lnTo>
                  <a:pt x="4115" y="722"/>
                </a:lnTo>
                <a:lnTo>
                  <a:pt x="4115" y="743"/>
                </a:lnTo>
                <a:lnTo>
                  <a:pt x="4115" y="738"/>
                </a:lnTo>
                <a:lnTo>
                  <a:pt x="4115" y="712"/>
                </a:lnTo>
                <a:lnTo>
                  <a:pt x="4120" y="774"/>
                </a:lnTo>
                <a:lnTo>
                  <a:pt x="4120" y="816"/>
                </a:lnTo>
                <a:lnTo>
                  <a:pt x="4120" y="831"/>
                </a:lnTo>
                <a:lnTo>
                  <a:pt x="4125" y="826"/>
                </a:lnTo>
                <a:lnTo>
                  <a:pt x="4125" y="821"/>
                </a:lnTo>
                <a:lnTo>
                  <a:pt x="4125" y="826"/>
                </a:lnTo>
                <a:lnTo>
                  <a:pt x="4130" y="873"/>
                </a:lnTo>
                <a:lnTo>
                  <a:pt x="4136" y="935"/>
                </a:lnTo>
                <a:lnTo>
                  <a:pt x="4136" y="946"/>
                </a:lnTo>
                <a:lnTo>
                  <a:pt x="4136" y="935"/>
                </a:lnTo>
                <a:lnTo>
                  <a:pt x="4136" y="909"/>
                </a:lnTo>
                <a:lnTo>
                  <a:pt x="4130" y="831"/>
                </a:lnTo>
                <a:lnTo>
                  <a:pt x="4130" y="816"/>
                </a:lnTo>
                <a:lnTo>
                  <a:pt x="4141" y="883"/>
                </a:lnTo>
                <a:lnTo>
                  <a:pt x="4141" y="889"/>
                </a:lnTo>
                <a:lnTo>
                  <a:pt x="4141" y="883"/>
                </a:lnTo>
                <a:lnTo>
                  <a:pt x="4136" y="878"/>
                </a:lnTo>
                <a:lnTo>
                  <a:pt x="4141" y="925"/>
                </a:lnTo>
                <a:lnTo>
                  <a:pt x="4146" y="920"/>
                </a:lnTo>
                <a:lnTo>
                  <a:pt x="4141" y="878"/>
                </a:lnTo>
                <a:lnTo>
                  <a:pt x="4146" y="842"/>
                </a:lnTo>
                <a:lnTo>
                  <a:pt x="4146" y="837"/>
                </a:lnTo>
                <a:lnTo>
                  <a:pt x="4146" y="847"/>
                </a:lnTo>
                <a:lnTo>
                  <a:pt x="4151" y="863"/>
                </a:lnTo>
                <a:lnTo>
                  <a:pt x="4156" y="920"/>
                </a:lnTo>
                <a:lnTo>
                  <a:pt x="4156" y="935"/>
                </a:lnTo>
                <a:lnTo>
                  <a:pt x="4162" y="920"/>
                </a:lnTo>
                <a:lnTo>
                  <a:pt x="4162" y="873"/>
                </a:lnTo>
                <a:lnTo>
                  <a:pt x="4162" y="785"/>
                </a:lnTo>
                <a:lnTo>
                  <a:pt x="4167" y="722"/>
                </a:lnTo>
                <a:lnTo>
                  <a:pt x="4167" y="712"/>
                </a:lnTo>
                <a:lnTo>
                  <a:pt x="4172" y="722"/>
                </a:lnTo>
                <a:lnTo>
                  <a:pt x="4177" y="774"/>
                </a:lnTo>
                <a:lnTo>
                  <a:pt x="4177" y="779"/>
                </a:lnTo>
                <a:lnTo>
                  <a:pt x="4182" y="769"/>
                </a:lnTo>
                <a:lnTo>
                  <a:pt x="4193" y="696"/>
                </a:lnTo>
                <a:lnTo>
                  <a:pt x="4172" y="655"/>
                </a:lnTo>
                <a:lnTo>
                  <a:pt x="4172" y="644"/>
                </a:lnTo>
                <a:lnTo>
                  <a:pt x="4177" y="634"/>
                </a:lnTo>
                <a:lnTo>
                  <a:pt x="4193" y="634"/>
                </a:lnTo>
                <a:lnTo>
                  <a:pt x="4208" y="639"/>
                </a:lnTo>
                <a:lnTo>
                  <a:pt x="4224" y="639"/>
                </a:lnTo>
                <a:lnTo>
                  <a:pt x="4224" y="644"/>
                </a:lnTo>
                <a:lnTo>
                  <a:pt x="4240" y="655"/>
                </a:lnTo>
                <a:lnTo>
                  <a:pt x="4245" y="660"/>
                </a:lnTo>
                <a:lnTo>
                  <a:pt x="4229" y="686"/>
                </a:lnTo>
                <a:lnTo>
                  <a:pt x="4208" y="707"/>
                </a:lnTo>
                <a:lnTo>
                  <a:pt x="4198" y="696"/>
                </a:lnTo>
                <a:lnTo>
                  <a:pt x="4198" y="743"/>
                </a:lnTo>
                <a:lnTo>
                  <a:pt x="4198" y="764"/>
                </a:lnTo>
                <a:lnTo>
                  <a:pt x="4203" y="753"/>
                </a:lnTo>
                <a:lnTo>
                  <a:pt x="4208" y="733"/>
                </a:lnTo>
                <a:lnTo>
                  <a:pt x="4214" y="753"/>
                </a:lnTo>
                <a:lnTo>
                  <a:pt x="4203" y="779"/>
                </a:lnTo>
                <a:lnTo>
                  <a:pt x="4182" y="816"/>
                </a:lnTo>
                <a:lnTo>
                  <a:pt x="4182" y="831"/>
                </a:lnTo>
                <a:lnTo>
                  <a:pt x="4188" y="826"/>
                </a:lnTo>
                <a:lnTo>
                  <a:pt x="4198" y="821"/>
                </a:lnTo>
                <a:lnTo>
                  <a:pt x="4203" y="821"/>
                </a:lnTo>
                <a:lnTo>
                  <a:pt x="4203" y="826"/>
                </a:lnTo>
                <a:lnTo>
                  <a:pt x="4198" y="842"/>
                </a:lnTo>
                <a:lnTo>
                  <a:pt x="4193" y="863"/>
                </a:lnTo>
                <a:lnTo>
                  <a:pt x="4188" y="878"/>
                </a:lnTo>
                <a:lnTo>
                  <a:pt x="4193" y="904"/>
                </a:lnTo>
                <a:lnTo>
                  <a:pt x="4193" y="915"/>
                </a:lnTo>
                <a:lnTo>
                  <a:pt x="4198" y="904"/>
                </a:lnTo>
                <a:lnTo>
                  <a:pt x="4203" y="889"/>
                </a:lnTo>
                <a:lnTo>
                  <a:pt x="4214" y="826"/>
                </a:lnTo>
                <a:lnTo>
                  <a:pt x="4224" y="816"/>
                </a:lnTo>
                <a:lnTo>
                  <a:pt x="4234" y="863"/>
                </a:lnTo>
                <a:lnTo>
                  <a:pt x="4234" y="868"/>
                </a:lnTo>
                <a:lnTo>
                  <a:pt x="4229" y="868"/>
                </a:lnTo>
                <a:lnTo>
                  <a:pt x="4224" y="863"/>
                </a:lnTo>
                <a:lnTo>
                  <a:pt x="4219" y="863"/>
                </a:lnTo>
                <a:lnTo>
                  <a:pt x="4214" y="920"/>
                </a:lnTo>
                <a:lnTo>
                  <a:pt x="4234" y="909"/>
                </a:lnTo>
                <a:lnTo>
                  <a:pt x="4234" y="904"/>
                </a:lnTo>
                <a:lnTo>
                  <a:pt x="4234" y="909"/>
                </a:lnTo>
                <a:lnTo>
                  <a:pt x="4266" y="894"/>
                </a:lnTo>
                <a:lnTo>
                  <a:pt x="4286" y="883"/>
                </a:lnTo>
                <a:lnTo>
                  <a:pt x="4292" y="868"/>
                </a:lnTo>
                <a:lnTo>
                  <a:pt x="4286" y="847"/>
                </a:lnTo>
                <a:lnTo>
                  <a:pt x="4271" y="821"/>
                </a:lnTo>
                <a:lnTo>
                  <a:pt x="4281" y="800"/>
                </a:lnTo>
                <a:lnTo>
                  <a:pt x="4281" y="779"/>
                </a:lnTo>
                <a:lnTo>
                  <a:pt x="4281" y="774"/>
                </a:lnTo>
                <a:lnTo>
                  <a:pt x="4286" y="774"/>
                </a:lnTo>
                <a:lnTo>
                  <a:pt x="4302" y="769"/>
                </a:lnTo>
                <a:lnTo>
                  <a:pt x="4312" y="769"/>
                </a:lnTo>
                <a:lnTo>
                  <a:pt x="4323" y="764"/>
                </a:lnTo>
                <a:lnTo>
                  <a:pt x="4317" y="764"/>
                </a:lnTo>
                <a:lnTo>
                  <a:pt x="4307" y="764"/>
                </a:lnTo>
                <a:lnTo>
                  <a:pt x="4276" y="769"/>
                </a:lnTo>
                <a:lnTo>
                  <a:pt x="4271" y="759"/>
                </a:lnTo>
                <a:lnTo>
                  <a:pt x="4297" y="753"/>
                </a:lnTo>
                <a:lnTo>
                  <a:pt x="4271" y="753"/>
                </a:lnTo>
                <a:lnTo>
                  <a:pt x="4260" y="738"/>
                </a:lnTo>
                <a:lnTo>
                  <a:pt x="4250" y="727"/>
                </a:lnTo>
                <a:lnTo>
                  <a:pt x="4260" y="717"/>
                </a:lnTo>
                <a:lnTo>
                  <a:pt x="4271" y="707"/>
                </a:lnTo>
                <a:lnTo>
                  <a:pt x="4266" y="712"/>
                </a:lnTo>
                <a:lnTo>
                  <a:pt x="4240" y="722"/>
                </a:lnTo>
                <a:lnTo>
                  <a:pt x="4234" y="717"/>
                </a:lnTo>
                <a:lnTo>
                  <a:pt x="4245" y="712"/>
                </a:lnTo>
                <a:lnTo>
                  <a:pt x="4255" y="707"/>
                </a:lnTo>
                <a:lnTo>
                  <a:pt x="4260" y="696"/>
                </a:lnTo>
                <a:lnTo>
                  <a:pt x="4260" y="691"/>
                </a:lnTo>
                <a:lnTo>
                  <a:pt x="4250" y="696"/>
                </a:lnTo>
                <a:lnTo>
                  <a:pt x="4234" y="707"/>
                </a:lnTo>
                <a:lnTo>
                  <a:pt x="4229" y="707"/>
                </a:lnTo>
                <a:lnTo>
                  <a:pt x="4234" y="691"/>
                </a:lnTo>
                <a:lnTo>
                  <a:pt x="4250" y="660"/>
                </a:lnTo>
                <a:lnTo>
                  <a:pt x="4271" y="670"/>
                </a:lnTo>
                <a:lnTo>
                  <a:pt x="4276" y="670"/>
                </a:lnTo>
                <a:lnTo>
                  <a:pt x="4276" y="681"/>
                </a:lnTo>
                <a:lnTo>
                  <a:pt x="4276" y="696"/>
                </a:lnTo>
                <a:lnTo>
                  <a:pt x="4281" y="707"/>
                </a:lnTo>
                <a:lnTo>
                  <a:pt x="4286" y="717"/>
                </a:lnTo>
                <a:lnTo>
                  <a:pt x="4307" y="722"/>
                </a:lnTo>
                <a:lnTo>
                  <a:pt x="4317" y="733"/>
                </a:lnTo>
                <a:lnTo>
                  <a:pt x="4323" y="733"/>
                </a:lnTo>
                <a:lnTo>
                  <a:pt x="4312" y="722"/>
                </a:lnTo>
                <a:lnTo>
                  <a:pt x="4354" y="722"/>
                </a:lnTo>
                <a:lnTo>
                  <a:pt x="4333" y="733"/>
                </a:lnTo>
                <a:lnTo>
                  <a:pt x="4323" y="733"/>
                </a:lnTo>
                <a:lnTo>
                  <a:pt x="4338" y="774"/>
                </a:lnTo>
                <a:lnTo>
                  <a:pt x="4343" y="800"/>
                </a:lnTo>
                <a:lnTo>
                  <a:pt x="4343" y="842"/>
                </a:lnTo>
                <a:lnTo>
                  <a:pt x="4343" y="909"/>
                </a:lnTo>
                <a:lnTo>
                  <a:pt x="4343" y="966"/>
                </a:lnTo>
                <a:lnTo>
                  <a:pt x="4343" y="982"/>
                </a:lnTo>
                <a:lnTo>
                  <a:pt x="4349" y="992"/>
                </a:lnTo>
                <a:lnTo>
                  <a:pt x="4359" y="1003"/>
                </a:lnTo>
                <a:lnTo>
                  <a:pt x="4375" y="1008"/>
                </a:lnTo>
                <a:lnTo>
                  <a:pt x="4395" y="1018"/>
                </a:lnTo>
                <a:lnTo>
                  <a:pt x="4395" y="587"/>
                </a:lnTo>
                <a:lnTo>
                  <a:pt x="4380" y="577"/>
                </a:lnTo>
                <a:lnTo>
                  <a:pt x="4364" y="556"/>
                </a:lnTo>
                <a:lnTo>
                  <a:pt x="4364" y="535"/>
                </a:lnTo>
                <a:lnTo>
                  <a:pt x="4369" y="515"/>
                </a:lnTo>
                <a:lnTo>
                  <a:pt x="2276" y="2364"/>
                </a:lnTo>
                <a:lnTo>
                  <a:pt x="3964" y="151"/>
                </a:lnTo>
                <a:lnTo>
                  <a:pt x="3964" y="146"/>
                </a:lnTo>
                <a:lnTo>
                  <a:pt x="3969" y="146"/>
                </a:lnTo>
                <a:lnTo>
                  <a:pt x="3964" y="151"/>
                </a:lnTo>
                <a:lnTo>
                  <a:pt x="2276" y="2364"/>
                </a:lnTo>
                <a:lnTo>
                  <a:pt x="3164" y="733"/>
                </a:lnTo>
                <a:lnTo>
                  <a:pt x="3133" y="743"/>
                </a:lnTo>
                <a:lnTo>
                  <a:pt x="3112" y="748"/>
                </a:lnTo>
                <a:lnTo>
                  <a:pt x="3091" y="753"/>
                </a:lnTo>
                <a:lnTo>
                  <a:pt x="3065" y="759"/>
                </a:lnTo>
                <a:lnTo>
                  <a:pt x="3055" y="722"/>
                </a:lnTo>
                <a:lnTo>
                  <a:pt x="3081" y="707"/>
                </a:lnTo>
                <a:lnTo>
                  <a:pt x="3097" y="702"/>
                </a:lnTo>
                <a:lnTo>
                  <a:pt x="3117" y="702"/>
                </a:lnTo>
                <a:lnTo>
                  <a:pt x="3133" y="702"/>
                </a:lnTo>
                <a:lnTo>
                  <a:pt x="3149" y="702"/>
                </a:lnTo>
                <a:lnTo>
                  <a:pt x="3175" y="686"/>
                </a:lnTo>
                <a:lnTo>
                  <a:pt x="3195" y="686"/>
                </a:lnTo>
                <a:lnTo>
                  <a:pt x="3211" y="691"/>
                </a:lnTo>
                <a:lnTo>
                  <a:pt x="3226" y="702"/>
                </a:lnTo>
                <a:lnTo>
                  <a:pt x="3232" y="717"/>
                </a:lnTo>
                <a:lnTo>
                  <a:pt x="3211" y="722"/>
                </a:lnTo>
                <a:lnTo>
                  <a:pt x="3200" y="722"/>
                </a:lnTo>
                <a:lnTo>
                  <a:pt x="3195" y="727"/>
                </a:lnTo>
                <a:lnTo>
                  <a:pt x="3159" y="738"/>
                </a:lnTo>
                <a:lnTo>
                  <a:pt x="3143" y="743"/>
                </a:lnTo>
                <a:lnTo>
                  <a:pt x="3149" y="738"/>
                </a:lnTo>
                <a:lnTo>
                  <a:pt x="3164" y="733"/>
                </a:lnTo>
                <a:lnTo>
                  <a:pt x="2276" y="2364"/>
                </a:lnTo>
                <a:lnTo>
                  <a:pt x="3226" y="733"/>
                </a:lnTo>
                <a:lnTo>
                  <a:pt x="3216" y="738"/>
                </a:lnTo>
                <a:lnTo>
                  <a:pt x="3200" y="738"/>
                </a:lnTo>
                <a:lnTo>
                  <a:pt x="3185" y="738"/>
                </a:lnTo>
                <a:lnTo>
                  <a:pt x="3175" y="743"/>
                </a:lnTo>
                <a:lnTo>
                  <a:pt x="3159" y="748"/>
                </a:lnTo>
                <a:lnTo>
                  <a:pt x="3159" y="743"/>
                </a:lnTo>
                <a:lnTo>
                  <a:pt x="3169" y="738"/>
                </a:lnTo>
                <a:lnTo>
                  <a:pt x="3237" y="722"/>
                </a:lnTo>
                <a:lnTo>
                  <a:pt x="3237" y="727"/>
                </a:lnTo>
                <a:lnTo>
                  <a:pt x="3237" y="733"/>
                </a:lnTo>
                <a:lnTo>
                  <a:pt x="3226" y="733"/>
                </a:lnTo>
                <a:lnTo>
                  <a:pt x="2276" y="2364"/>
                </a:lnTo>
                <a:lnTo>
                  <a:pt x="3330" y="779"/>
                </a:lnTo>
                <a:lnTo>
                  <a:pt x="3315" y="769"/>
                </a:lnTo>
                <a:lnTo>
                  <a:pt x="3330" y="774"/>
                </a:lnTo>
                <a:lnTo>
                  <a:pt x="3330" y="779"/>
                </a:lnTo>
                <a:lnTo>
                  <a:pt x="2276" y="2364"/>
                </a:lnTo>
                <a:lnTo>
                  <a:pt x="3258" y="1086"/>
                </a:lnTo>
                <a:lnTo>
                  <a:pt x="3325" y="1065"/>
                </a:lnTo>
                <a:lnTo>
                  <a:pt x="3330" y="1070"/>
                </a:lnTo>
                <a:lnTo>
                  <a:pt x="3258" y="1086"/>
                </a:lnTo>
                <a:lnTo>
                  <a:pt x="2276" y="2364"/>
                </a:lnTo>
                <a:lnTo>
                  <a:pt x="3330" y="1044"/>
                </a:lnTo>
                <a:lnTo>
                  <a:pt x="3299" y="1050"/>
                </a:lnTo>
                <a:lnTo>
                  <a:pt x="3232" y="1065"/>
                </a:lnTo>
                <a:lnTo>
                  <a:pt x="3175" y="1070"/>
                </a:lnTo>
                <a:lnTo>
                  <a:pt x="3154" y="1070"/>
                </a:lnTo>
                <a:lnTo>
                  <a:pt x="3143" y="1065"/>
                </a:lnTo>
                <a:lnTo>
                  <a:pt x="3138" y="1060"/>
                </a:lnTo>
                <a:lnTo>
                  <a:pt x="3138" y="1050"/>
                </a:lnTo>
                <a:lnTo>
                  <a:pt x="3154" y="1055"/>
                </a:lnTo>
                <a:lnTo>
                  <a:pt x="3185" y="1055"/>
                </a:lnTo>
                <a:lnTo>
                  <a:pt x="3247" y="1044"/>
                </a:lnTo>
                <a:lnTo>
                  <a:pt x="3346" y="1018"/>
                </a:lnTo>
                <a:lnTo>
                  <a:pt x="3330" y="1044"/>
                </a:lnTo>
                <a:lnTo>
                  <a:pt x="2276" y="2364"/>
                </a:lnTo>
                <a:lnTo>
                  <a:pt x="3367" y="1055"/>
                </a:lnTo>
                <a:lnTo>
                  <a:pt x="3367" y="1044"/>
                </a:lnTo>
                <a:lnTo>
                  <a:pt x="3377" y="1039"/>
                </a:lnTo>
                <a:lnTo>
                  <a:pt x="3382" y="1055"/>
                </a:lnTo>
                <a:lnTo>
                  <a:pt x="3367" y="1055"/>
                </a:lnTo>
                <a:lnTo>
                  <a:pt x="2276" y="2364"/>
                </a:lnTo>
                <a:lnTo>
                  <a:pt x="286" y="2941"/>
                </a:lnTo>
                <a:lnTo>
                  <a:pt x="286" y="2956"/>
                </a:lnTo>
                <a:lnTo>
                  <a:pt x="281" y="2967"/>
                </a:lnTo>
                <a:lnTo>
                  <a:pt x="286" y="2941"/>
                </a:lnTo>
                <a:lnTo>
                  <a:pt x="2276" y="2364"/>
                </a:lnTo>
                <a:lnTo>
                  <a:pt x="286" y="3018"/>
                </a:lnTo>
                <a:lnTo>
                  <a:pt x="281" y="2987"/>
                </a:lnTo>
                <a:lnTo>
                  <a:pt x="281" y="2982"/>
                </a:lnTo>
                <a:lnTo>
                  <a:pt x="281" y="2987"/>
                </a:lnTo>
                <a:lnTo>
                  <a:pt x="286" y="3003"/>
                </a:lnTo>
                <a:lnTo>
                  <a:pt x="286" y="3008"/>
                </a:lnTo>
                <a:lnTo>
                  <a:pt x="286" y="3018"/>
                </a:lnTo>
                <a:lnTo>
                  <a:pt x="2276" y="2364"/>
                </a:lnTo>
                <a:lnTo>
                  <a:pt x="286" y="2805"/>
                </a:lnTo>
                <a:lnTo>
                  <a:pt x="286" y="2795"/>
                </a:lnTo>
                <a:lnTo>
                  <a:pt x="291" y="2811"/>
                </a:lnTo>
                <a:lnTo>
                  <a:pt x="286" y="2805"/>
                </a:lnTo>
                <a:lnTo>
                  <a:pt x="2276" y="2364"/>
                </a:lnTo>
                <a:lnTo>
                  <a:pt x="291" y="2842"/>
                </a:lnTo>
                <a:lnTo>
                  <a:pt x="291" y="2831"/>
                </a:lnTo>
                <a:lnTo>
                  <a:pt x="291" y="2811"/>
                </a:lnTo>
                <a:lnTo>
                  <a:pt x="291" y="2842"/>
                </a:lnTo>
                <a:lnTo>
                  <a:pt x="2276" y="2364"/>
                </a:lnTo>
                <a:lnTo>
                  <a:pt x="302" y="2863"/>
                </a:lnTo>
                <a:lnTo>
                  <a:pt x="302" y="2852"/>
                </a:lnTo>
                <a:lnTo>
                  <a:pt x="307" y="2852"/>
                </a:lnTo>
                <a:lnTo>
                  <a:pt x="307" y="2842"/>
                </a:lnTo>
                <a:lnTo>
                  <a:pt x="307" y="2852"/>
                </a:lnTo>
                <a:lnTo>
                  <a:pt x="302" y="2863"/>
                </a:lnTo>
                <a:lnTo>
                  <a:pt x="2276" y="2364"/>
                </a:lnTo>
                <a:lnTo>
                  <a:pt x="317" y="2889"/>
                </a:lnTo>
                <a:lnTo>
                  <a:pt x="307" y="2925"/>
                </a:lnTo>
                <a:lnTo>
                  <a:pt x="317" y="2894"/>
                </a:lnTo>
                <a:lnTo>
                  <a:pt x="307" y="2894"/>
                </a:lnTo>
                <a:lnTo>
                  <a:pt x="317" y="2889"/>
                </a:lnTo>
                <a:lnTo>
                  <a:pt x="2276" y="2364"/>
                </a:lnTo>
                <a:lnTo>
                  <a:pt x="317" y="2613"/>
                </a:lnTo>
                <a:lnTo>
                  <a:pt x="307" y="2613"/>
                </a:lnTo>
                <a:lnTo>
                  <a:pt x="307" y="2618"/>
                </a:lnTo>
                <a:lnTo>
                  <a:pt x="307" y="2613"/>
                </a:lnTo>
                <a:lnTo>
                  <a:pt x="307" y="2593"/>
                </a:lnTo>
                <a:lnTo>
                  <a:pt x="302" y="2608"/>
                </a:lnTo>
                <a:lnTo>
                  <a:pt x="302" y="2593"/>
                </a:lnTo>
                <a:lnTo>
                  <a:pt x="307" y="2577"/>
                </a:lnTo>
                <a:lnTo>
                  <a:pt x="307" y="2567"/>
                </a:lnTo>
                <a:lnTo>
                  <a:pt x="296" y="2567"/>
                </a:lnTo>
                <a:lnTo>
                  <a:pt x="302" y="2551"/>
                </a:lnTo>
                <a:lnTo>
                  <a:pt x="307" y="2546"/>
                </a:lnTo>
                <a:lnTo>
                  <a:pt x="317" y="2613"/>
                </a:lnTo>
                <a:lnTo>
                  <a:pt x="317" y="2618"/>
                </a:lnTo>
                <a:lnTo>
                  <a:pt x="317" y="2613"/>
                </a:lnTo>
                <a:lnTo>
                  <a:pt x="2276" y="2364"/>
                </a:lnTo>
                <a:lnTo>
                  <a:pt x="2884" y="2655"/>
                </a:lnTo>
                <a:lnTo>
                  <a:pt x="2868" y="2660"/>
                </a:lnTo>
                <a:lnTo>
                  <a:pt x="2868" y="2650"/>
                </a:lnTo>
                <a:lnTo>
                  <a:pt x="2873" y="2644"/>
                </a:lnTo>
                <a:lnTo>
                  <a:pt x="2878" y="2639"/>
                </a:lnTo>
                <a:lnTo>
                  <a:pt x="2884" y="2655"/>
                </a:lnTo>
                <a:lnTo>
                  <a:pt x="2276" y="2364"/>
                </a:lnTo>
                <a:lnTo>
                  <a:pt x="3372" y="1657"/>
                </a:lnTo>
                <a:lnTo>
                  <a:pt x="3377" y="1652"/>
                </a:lnTo>
                <a:lnTo>
                  <a:pt x="3388" y="1694"/>
                </a:lnTo>
                <a:lnTo>
                  <a:pt x="3372" y="1657"/>
                </a:lnTo>
                <a:lnTo>
                  <a:pt x="2276" y="2364"/>
                </a:lnTo>
                <a:lnTo>
                  <a:pt x="3476" y="1657"/>
                </a:lnTo>
                <a:lnTo>
                  <a:pt x="3476" y="1642"/>
                </a:lnTo>
                <a:lnTo>
                  <a:pt x="3486" y="1657"/>
                </a:lnTo>
                <a:lnTo>
                  <a:pt x="3476" y="1657"/>
                </a:lnTo>
                <a:lnTo>
                  <a:pt x="2276" y="2364"/>
                </a:lnTo>
                <a:lnTo>
                  <a:pt x="3486" y="1704"/>
                </a:lnTo>
                <a:lnTo>
                  <a:pt x="3481" y="1683"/>
                </a:lnTo>
                <a:lnTo>
                  <a:pt x="3486" y="1694"/>
                </a:lnTo>
                <a:lnTo>
                  <a:pt x="3486" y="1704"/>
                </a:lnTo>
                <a:lnTo>
                  <a:pt x="2276" y="2364"/>
                </a:lnTo>
                <a:lnTo>
                  <a:pt x="3517" y="1112"/>
                </a:lnTo>
                <a:lnTo>
                  <a:pt x="3523" y="1102"/>
                </a:lnTo>
                <a:lnTo>
                  <a:pt x="3528" y="1117"/>
                </a:lnTo>
                <a:lnTo>
                  <a:pt x="3528" y="1122"/>
                </a:lnTo>
                <a:lnTo>
                  <a:pt x="3533" y="1148"/>
                </a:lnTo>
                <a:lnTo>
                  <a:pt x="3517" y="1128"/>
                </a:lnTo>
                <a:lnTo>
                  <a:pt x="3517" y="1122"/>
                </a:lnTo>
                <a:lnTo>
                  <a:pt x="3517" y="1112"/>
                </a:lnTo>
                <a:lnTo>
                  <a:pt x="2276" y="2364"/>
                </a:lnTo>
                <a:lnTo>
                  <a:pt x="3533" y="1491"/>
                </a:lnTo>
                <a:lnTo>
                  <a:pt x="3528" y="1502"/>
                </a:lnTo>
                <a:lnTo>
                  <a:pt x="3523" y="1470"/>
                </a:lnTo>
                <a:lnTo>
                  <a:pt x="3533" y="1486"/>
                </a:lnTo>
                <a:lnTo>
                  <a:pt x="3533" y="1491"/>
                </a:lnTo>
                <a:lnTo>
                  <a:pt x="3533" y="1486"/>
                </a:lnTo>
                <a:lnTo>
                  <a:pt x="3533" y="1491"/>
                </a:lnTo>
                <a:lnTo>
                  <a:pt x="2276" y="2364"/>
                </a:lnTo>
                <a:lnTo>
                  <a:pt x="3533" y="1678"/>
                </a:lnTo>
                <a:lnTo>
                  <a:pt x="3528" y="1678"/>
                </a:lnTo>
                <a:lnTo>
                  <a:pt x="3538" y="1626"/>
                </a:lnTo>
                <a:lnTo>
                  <a:pt x="3538" y="1652"/>
                </a:lnTo>
                <a:lnTo>
                  <a:pt x="3538" y="1663"/>
                </a:lnTo>
                <a:lnTo>
                  <a:pt x="3538" y="1673"/>
                </a:lnTo>
                <a:lnTo>
                  <a:pt x="3533" y="1678"/>
                </a:lnTo>
                <a:lnTo>
                  <a:pt x="2276" y="2364"/>
                </a:lnTo>
                <a:lnTo>
                  <a:pt x="3543" y="1470"/>
                </a:lnTo>
                <a:lnTo>
                  <a:pt x="3538" y="1465"/>
                </a:lnTo>
                <a:lnTo>
                  <a:pt x="3538" y="1470"/>
                </a:lnTo>
                <a:lnTo>
                  <a:pt x="3533" y="1444"/>
                </a:lnTo>
                <a:lnTo>
                  <a:pt x="3538" y="1341"/>
                </a:lnTo>
                <a:lnTo>
                  <a:pt x="3543" y="1470"/>
                </a:lnTo>
                <a:lnTo>
                  <a:pt x="2276" y="2364"/>
                </a:lnTo>
                <a:lnTo>
                  <a:pt x="3559" y="1522"/>
                </a:lnTo>
                <a:lnTo>
                  <a:pt x="3549" y="1486"/>
                </a:lnTo>
                <a:lnTo>
                  <a:pt x="3543" y="1335"/>
                </a:lnTo>
                <a:lnTo>
                  <a:pt x="3538" y="1263"/>
                </a:lnTo>
                <a:lnTo>
                  <a:pt x="3528" y="1185"/>
                </a:lnTo>
                <a:lnTo>
                  <a:pt x="3533" y="1179"/>
                </a:lnTo>
                <a:lnTo>
                  <a:pt x="3538" y="1169"/>
                </a:lnTo>
                <a:lnTo>
                  <a:pt x="3549" y="1247"/>
                </a:lnTo>
                <a:lnTo>
                  <a:pt x="3559" y="1330"/>
                </a:lnTo>
                <a:lnTo>
                  <a:pt x="3564" y="1424"/>
                </a:lnTo>
                <a:lnTo>
                  <a:pt x="3559" y="1522"/>
                </a:lnTo>
                <a:lnTo>
                  <a:pt x="2276" y="2364"/>
                </a:lnTo>
                <a:lnTo>
                  <a:pt x="4328" y="2920"/>
                </a:lnTo>
                <a:lnTo>
                  <a:pt x="4338" y="2920"/>
                </a:lnTo>
                <a:lnTo>
                  <a:pt x="4333" y="2925"/>
                </a:lnTo>
                <a:lnTo>
                  <a:pt x="4328" y="2935"/>
                </a:lnTo>
                <a:lnTo>
                  <a:pt x="4317" y="2925"/>
                </a:lnTo>
                <a:lnTo>
                  <a:pt x="4323" y="2920"/>
                </a:lnTo>
                <a:lnTo>
                  <a:pt x="4328" y="2920"/>
                </a:lnTo>
                <a:lnTo>
                  <a:pt x="2276" y="2364"/>
                </a:lnTo>
                <a:lnTo>
                  <a:pt x="4317" y="2915"/>
                </a:lnTo>
                <a:lnTo>
                  <a:pt x="4323" y="2915"/>
                </a:lnTo>
                <a:lnTo>
                  <a:pt x="4323" y="2920"/>
                </a:lnTo>
                <a:lnTo>
                  <a:pt x="4317" y="2925"/>
                </a:lnTo>
                <a:lnTo>
                  <a:pt x="4312" y="2925"/>
                </a:lnTo>
                <a:lnTo>
                  <a:pt x="4317" y="2915"/>
                </a:lnTo>
                <a:lnTo>
                  <a:pt x="2276" y="2364"/>
                </a:lnTo>
                <a:lnTo>
                  <a:pt x="4323" y="2811"/>
                </a:lnTo>
                <a:lnTo>
                  <a:pt x="4317" y="2816"/>
                </a:lnTo>
                <a:lnTo>
                  <a:pt x="4317" y="2805"/>
                </a:lnTo>
                <a:lnTo>
                  <a:pt x="4317" y="2811"/>
                </a:lnTo>
                <a:lnTo>
                  <a:pt x="4323" y="2811"/>
                </a:lnTo>
                <a:lnTo>
                  <a:pt x="2276" y="2364"/>
                </a:lnTo>
                <a:lnTo>
                  <a:pt x="4338" y="1751"/>
                </a:lnTo>
                <a:lnTo>
                  <a:pt x="4338" y="1756"/>
                </a:lnTo>
                <a:lnTo>
                  <a:pt x="4343" y="1772"/>
                </a:lnTo>
                <a:lnTo>
                  <a:pt x="4338" y="1787"/>
                </a:lnTo>
                <a:lnTo>
                  <a:pt x="4349" y="1777"/>
                </a:lnTo>
                <a:lnTo>
                  <a:pt x="4349" y="1782"/>
                </a:lnTo>
                <a:lnTo>
                  <a:pt x="4333" y="1808"/>
                </a:lnTo>
                <a:lnTo>
                  <a:pt x="4328" y="1834"/>
                </a:lnTo>
                <a:lnTo>
                  <a:pt x="4328" y="1839"/>
                </a:lnTo>
                <a:lnTo>
                  <a:pt x="4323" y="1834"/>
                </a:lnTo>
                <a:lnTo>
                  <a:pt x="4328" y="1808"/>
                </a:lnTo>
                <a:lnTo>
                  <a:pt x="4338" y="1787"/>
                </a:lnTo>
                <a:lnTo>
                  <a:pt x="4317" y="1813"/>
                </a:lnTo>
                <a:lnTo>
                  <a:pt x="4307" y="1834"/>
                </a:lnTo>
                <a:lnTo>
                  <a:pt x="4302" y="1829"/>
                </a:lnTo>
                <a:lnTo>
                  <a:pt x="4297" y="1824"/>
                </a:lnTo>
                <a:lnTo>
                  <a:pt x="4302" y="1813"/>
                </a:lnTo>
                <a:lnTo>
                  <a:pt x="4312" y="1787"/>
                </a:lnTo>
                <a:lnTo>
                  <a:pt x="4338" y="1751"/>
                </a:lnTo>
                <a:lnTo>
                  <a:pt x="2276" y="2364"/>
                </a:lnTo>
                <a:lnTo>
                  <a:pt x="4292" y="1948"/>
                </a:lnTo>
                <a:lnTo>
                  <a:pt x="4286" y="1974"/>
                </a:lnTo>
                <a:lnTo>
                  <a:pt x="4281" y="1969"/>
                </a:lnTo>
                <a:lnTo>
                  <a:pt x="4276" y="1969"/>
                </a:lnTo>
                <a:lnTo>
                  <a:pt x="4281" y="1964"/>
                </a:lnTo>
                <a:lnTo>
                  <a:pt x="4292" y="1948"/>
                </a:lnTo>
                <a:lnTo>
                  <a:pt x="2276" y="2364"/>
                </a:lnTo>
                <a:lnTo>
                  <a:pt x="4037" y="2411"/>
                </a:lnTo>
                <a:lnTo>
                  <a:pt x="4047" y="2405"/>
                </a:lnTo>
                <a:lnTo>
                  <a:pt x="4063" y="2395"/>
                </a:lnTo>
                <a:lnTo>
                  <a:pt x="4073" y="2390"/>
                </a:lnTo>
                <a:lnTo>
                  <a:pt x="4079" y="2400"/>
                </a:lnTo>
                <a:lnTo>
                  <a:pt x="4058" y="2411"/>
                </a:lnTo>
                <a:lnTo>
                  <a:pt x="4047" y="2411"/>
                </a:lnTo>
                <a:lnTo>
                  <a:pt x="4037" y="2411"/>
                </a:lnTo>
                <a:lnTo>
                  <a:pt x="2276" y="2364"/>
                </a:lnTo>
                <a:lnTo>
                  <a:pt x="4032" y="2416"/>
                </a:lnTo>
                <a:lnTo>
                  <a:pt x="4047" y="2426"/>
                </a:lnTo>
                <a:lnTo>
                  <a:pt x="4047" y="2431"/>
                </a:lnTo>
                <a:lnTo>
                  <a:pt x="4037" y="2437"/>
                </a:lnTo>
                <a:lnTo>
                  <a:pt x="4053" y="2437"/>
                </a:lnTo>
                <a:lnTo>
                  <a:pt x="4047" y="2442"/>
                </a:lnTo>
                <a:lnTo>
                  <a:pt x="4037" y="2447"/>
                </a:lnTo>
                <a:lnTo>
                  <a:pt x="4053" y="2457"/>
                </a:lnTo>
                <a:lnTo>
                  <a:pt x="4068" y="2437"/>
                </a:lnTo>
                <a:lnTo>
                  <a:pt x="4073" y="2431"/>
                </a:lnTo>
                <a:lnTo>
                  <a:pt x="4068" y="2426"/>
                </a:lnTo>
                <a:lnTo>
                  <a:pt x="4079" y="2426"/>
                </a:lnTo>
                <a:lnTo>
                  <a:pt x="4079" y="2442"/>
                </a:lnTo>
                <a:lnTo>
                  <a:pt x="4073" y="2457"/>
                </a:lnTo>
                <a:lnTo>
                  <a:pt x="4068" y="2463"/>
                </a:lnTo>
                <a:lnTo>
                  <a:pt x="4073" y="2463"/>
                </a:lnTo>
                <a:lnTo>
                  <a:pt x="4068" y="2468"/>
                </a:lnTo>
                <a:lnTo>
                  <a:pt x="4063" y="2478"/>
                </a:lnTo>
                <a:lnTo>
                  <a:pt x="4063" y="2483"/>
                </a:lnTo>
                <a:lnTo>
                  <a:pt x="4053" y="2504"/>
                </a:lnTo>
                <a:lnTo>
                  <a:pt x="4042" y="2504"/>
                </a:lnTo>
                <a:lnTo>
                  <a:pt x="4032" y="2452"/>
                </a:lnTo>
                <a:lnTo>
                  <a:pt x="4032" y="2431"/>
                </a:lnTo>
                <a:lnTo>
                  <a:pt x="4032" y="2416"/>
                </a:lnTo>
                <a:lnTo>
                  <a:pt x="2276" y="2364"/>
                </a:lnTo>
                <a:lnTo>
                  <a:pt x="3891" y="317"/>
                </a:lnTo>
                <a:lnTo>
                  <a:pt x="3860" y="302"/>
                </a:lnTo>
                <a:lnTo>
                  <a:pt x="3886" y="317"/>
                </a:lnTo>
                <a:lnTo>
                  <a:pt x="3876" y="322"/>
                </a:lnTo>
                <a:lnTo>
                  <a:pt x="3845" y="286"/>
                </a:lnTo>
                <a:lnTo>
                  <a:pt x="3803" y="260"/>
                </a:lnTo>
                <a:lnTo>
                  <a:pt x="3741" y="218"/>
                </a:lnTo>
                <a:lnTo>
                  <a:pt x="3746" y="218"/>
                </a:lnTo>
                <a:lnTo>
                  <a:pt x="3746" y="213"/>
                </a:lnTo>
                <a:lnTo>
                  <a:pt x="3762" y="218"/>
                </a:lnTo>
                <a:lnTo>
                  <a:pt x="3772" y="218"/>
                </a:lnTo>
                <a:lnTo>
                  <a:pt x="3824" y="265"/>
                </a:lnTo>
                <a:lnTo>
                  <a:pt x="3829" y="270"/>
                </a:lnTo>
                <a:lnTo>
                  <a:pt x="3871" y="291"/>
                </a:lnTo>
                <a:lnTo>
                  <a:pt x="3902" y="312"/>
                </a:lnTo>
                <a:lnTo>
                  <a:pt x="3891" y="317"/>
                </a:lnTo>
                <a:lnTo>
                  <a:pt x="2276" y="2364"/>
                </a:lnTo>
                <a:lnTo>
                  <a:pt x="3964" y="353"/>
                </a:lnTo>
                <a:lnTo>
                  <a:pt x="3959" y="353"/>
                </a:lnTo>
                <a:lnTo>
                  <a:pt x="3949" y="359"/>
                </a:lnTo>
                <a:lnTo>
                  <a:pt x="3923" y="353"/>
                </a:lnTo>
                <a:lnTo>
                  <a:pt x="3917" y="348"/>
                </a:lnTo>
                <a:lnTo>
                  <a:pt x="3912" y="343"/>
                </a:lnTo>
                <a:lnTo>
                  <a:pt x="3923" y="338"/>
                </a:lnTo>
                <a:lnTo>
                  <a:pt x="3928" y="338"/>
                </a:lnTo>
                <a:lnTo>
                  <a:pt x="3923" y="333"/>
                </a:lnTo>
                <a:lnTo>
                  <a:pt x="3912" y="333"/>
                </a:lnTo>
                <a:lnTo>
                  <a:pt x="3912" y="327"/>
                </a:lnTo>
                <a:lnTo>
                  <a:pt x="3917" y="322"/>
                </a:lnTo>
                <a:lnTo>
                  <a:pt x="3954" y="343"/>
                </a:lnTo>
                <a:lnTo>
                  <a:pt x="3964" y="353"/>
                </a:lnTo>
                <a:lnTo>
                  <a:pt x="2276" y="2364"/>
                </a:lnTo>
                <a:lnTo>
                  <a:pt x="3990" y="327"/>
                </a:lnTo>
                <a:lnTo>
                  <a:pt x="3964" y="322"/>
                </a:lnTo>
                <a:lnTo>
                  <a:pt x="3959" y="322"/>
                </a:lnTo>
                <a:lnTo>
                  <a:pt x="3964" y="327"/>
                </a:lnTo>
                <a:lnTo>
                  <a:pt x="3980" y="338"/>
                </a:lnTo>
                <a:lnTo>
                  <a:pt x="3980" y="343"/>
                </a:lnTo>
                <a:lnTo>
                  <a:pt x="3907" y="312"/>
                </a:lnTo>
                <a:lnTo>
                  <a:pt x="3845" y="270"/>
                </a:lnTo>
                <a:lnTo>
                  <a:pt x="3850" y="270"/>
                </a:lnTo>
                <a:lnTo>
                  <a:pt x="3855" y="270"/>
                </a:lnTo>
                <a:lnTo>
                  <a:pt x="3855" y="265"/>
                </a:lnTo>
                <a:lnTo>
                  <a:pt x="3850" y="265"/>
                </a:lnTo>
                <a:lnTo>
                  <a:pt x="3845" y="265"/>
                </a:lnTo>
                <a:lnTo>
                  <a:pt x="3840" y="260"/>
                </a:lnTo>
                <a:lnTo>
                  <a:pt x="3840" y="265"/>
                </a:lnTo>
                <a:lnTo>
                  <a:pt x="3829" y="260"/>
                </a:lnTo>
                <a:lnTo>
                  <a:pt x="3808" y="244"/>
                </a:lnTo>
                <a:lnTo>
                  <a:pt x="3788" y="234"/>
                </a:lnTo>
                <a:lnTo>
                  <a:pt x="3772" y="224"/>
                </a:lnTo>
                <a:lnTo>
                  <a:pt x="3788" y="229"/>
                </a:lnTo>
                <a:lnTo>
                  <a:pt x="3798" y="229"/>
                </a:lnTo>
                <a:lnTo>
                  <a:pt x="3798" y="224"/>
                </a:lnTo>
                <a:lnTo>
                  <a:pt x="3819" y="234"/>
                </a:lnTo>
                <a:lnTo>
                  <a:pt x="3798" y="224"/>
                </a:lnTo>
                <a:lnTo>
                  <a:pt x="3803" y="218"/>
                </a:lnTo>
                <a:lnTo>
                  <a:pt x="3803" y="213"/>
                </a:lnTo>
                <a:lnTo>
                  <a:pt x="3798" y="213"/>
                </a:lnTo>
                <a:lnTo>
                  <a:pt x="3788" y="218"/>
                </a:lnTo>
                <a:lnTo>
                  <a:pt x="3782" y="218"/>
                </a:lnTo>
                <a:lnTo>
                  <a:pt x="3793" y="218"/>
                </a:lnTo>
                <a:lnTo>
                  <a:pt x="3782" y="213"/>
                </a:lnTo>
                <a:lnTo>
                  <a:pt x="3772" y="213"/>
                </a:lnTo>
                <a:lnTo>
                  <a:pt x="3767" y="213"/>
                </a:lnTo>
                <a:lnTo>
                  <a:pt x="3762" y="213"/>
                </a:lnTo>
                <a:lnTo>
                  <a:pt x="3767" y="213"/>
                </a:lnTo>
                <a:lnTo>
                  <a:pt x="3756" y="208"/>
                </a:lnTo>
                <a:lnTo>
                  <a:pt x="3751" y="208"/>
                </a:lnTo>
                <a:lnTo>
                  <a:pt x="3741" y="203"/>
                </a:lnTo>
                <a:lnTo>
                  <a:pt x="3720" y="198"/>
                </a:lnTo>
                <a:lnTo>
                  <a:pt x="3730" y="177"/>
                </a:lnTo>
                <a:lnTo>
                  <a:pt x="3725" y="172"/>
                </a:lnTo>
                <a:lnTo>
                  <a:pt x="3720" y="172"/>
                </a:lnTo>
                <a:lnTo>
                  <a:pt x="3720" y="177"/>
                </a:lnTo>
                <a:lnTo>
                  <a:pt x="3715" y="182"/>
                </a:lnTo>
                <a:lnTo>
                  <a:pt x="3699" y="177"/>
                </a:lnTo>
                <a:lnTo>
                  <a:pt x="3689" y="172"/>
                </a:lnTo>
                <a:lnTo>
                  <a:pt x="3704" y="161"/>
                </a:lnTo>
                <a:lnTo>
                  <a:pt x="3730" y="172"/>
                </a:lnTo>
                <a:lnTo>
                  <a:pt x="3710" y="156"/>
                </a:lnTo>
                <a:lnTo>
                  <a:pt x="3725" y="146"/>
                </a:lnTo>
                <a:lnTo>
                  <a:pt x="3814" y="208"/>
                </a:lnTo>
                <a:lnTo>
                  <a:pt x="3814" y="203"/>
                </a:lnTo>
                <a:lnTo>
                  <a:pt x="3793" y="187"/>
                </a:lnTo>
                <a:lnTo>
                  <a:pt x="3767" y="166"/>
                </a:lnTo>
                <a:lnTo>
                  <a:pt x="3741" y="135"/>
                </a:lnTo>
                <a:lnTo>
                  <a:pt x="3741" y="130"/>
                </a:lnTo>
                <a:lnTo>
                  <a:pt x="3741" y="125"/>
                </a:lnTo>
                <a:lnTo>
                  <a:pt x="3741" y="130"/>
                </a:lnTo>
                <a:lnTo>
                  <a:pt x="3736" y="125"/>
                </a:lnTo>
                <a:lnTo>
                  <a:pt x="3736" y="120"/>
                </a:lnTo>
                <a:lnTo>
                  <a:pt x="3736" y="114"/>
                </a:lnTo>
                <a:lnTo>
                  <a:pt x="3730" y="114"/>
                </a:lnTo>
                <a:lnTo>
                  <a:pt x="3730" y="120"/>
                </a:lnTo>
                <a:lnTo>
                  <a:pt x="3730" y="114"/>
                </a:lnTo>
                <a:lnTo>
                  <a:pt x="3710" y="99"/>
                </a:lnTo>
                <a:lnTo>
                  <a:pt x="3710" y="94"/>
                </a:lnTo>
                <a:lnTo>
                  <a:pt x="3715" y="94"/>
                </a:lnTo>
                <a:lnTo>
                  <a:pt x="3710" y="89"/>
                </a:lnTo>
                <a:lnTo>
                  <a:pt x="3704" y="89"/>
                </a:lnTo>
                <a:lnTo>
                  <a:pt x="3694" y="78"/>
                </a:lnTo>
                <a:lnTo>
                  <a:pt x="3689" y="78"/>
                </a:lnTo>
                <a:lnTo>
                  <a:pt x="3694" y="68"/>
                </a:lnTo>
                <a:lnTo>
                  <a:pt x="3741" y="104"/>
                </a:lnTo>
                <a:lnTo>
                  <a:pt x="3834" y="187"/>
                </a:lnTo>
                <a:lnTo>
                  <a:pt x="3876" y="218"/>
                </a:lnTo>
                <a:lnTo>
                  <a:pt x="3923" y="250"/>
                </a:lnTo>
                <a:lnTo>
                  <a:pt x="3975" y="276"/>
                </a:lnTo>
                <a:lnTo>
                  <a:pt x="4021" y="296"/>
                </a:lnTo>
                <a:lnTo>
                  <a:pt x="4006" y="312"/>
                </a:lnTo>
                <a:lnTo>
                  <a:pt x="3990" y="327"/>
                </a:lnTo>
                <a:lnTo>
                  <a:pt x="2276" y="2364"/>
                </a:lnTo>
                <a:lnTo>
                  <a:pt x="4027" y="2556"/>
                </a:lnTo>
                <a:lnTo>
                  <a:pt x="4021" y="2582"/>
                </a:lnTo>
                <a:lnTo>
                  <a:pt x="4021" y="2577"/>
                </a:lnTo>
                <a:lnTo>
                  <a:pt x="4016" y="2567"/>
                </a:lnTo>
                <a:lnTo>
                  <a:pt x="4027" y="2556"/>
                </a:lnTo>
                <a:lnTo>
                  <a:pt x="2276" y="2364"/>
                </a:lnTo>
                <a:lnTo>
                  <a:pt x="4250" y="2857"/>
                </a:lnTo>
                <a:lnTo>
                  <a:pt x="4240" y="2847"/>
                </a:lnTo>
                <a:lnTo>
                  <a:pt x="4240" y="2842"/>
                </a:lnTo>
                <a:lnTo>
                  <a:pt x="4250" y="2826"/>
                </a:lnTo>
                <a:lnTo>
                  <a:pt x="4250" y="2831"/>
                </a:lnTo>
                <a:lnTo>
                  <a:pt x="4255" y="2821"/>
                </a:lnTo>
                <a:lnTo>
                  <a:pt x="4260" y="2826"/>
                </a:lnTo>
                <a:lnTo>
                  <a:pt x="4260" y="2837"/>
                </a:lnTo>
                <a:lnTo>
                  <a:pt x="4250" y="2857"/>
                </a:lnTo>
                <a:lnTo>
                  <a:pt x="2276" y="2364"/>
                </a:lnTo>
                <a:lnTo>
                  <a:pt x="4260" y="2863"/>
                </a:lnTo>
                <a:lnTo>
                  <a:pt x="4266" y="2863"/>
                </a:lnTo>
                <a:lnTo>
                  <a:pt x="4266" y="2868"/>
                </a:lnTo>
                <a:lnTo>
                  <a:pt x="4271" y="2873"/>
                </a:lnTo>
                <a:lnTo>
                  <a:pt x="4266" y="2873"/>
                </a:lnTo>
                <a:lnTo>
                  <a:pt x="4260" y="2863"/>
                </a:lnTo>
                <a:lnTo>
                  <a:pt x="2276" y="2364"/>
                </a:lnTo>
                <a:lnTo>
                  <a:pt x="4271" y="2665"/>
                </a:lnTo>
                <a:lnTo>
                  <a:pt x="4276" y="2665"/>
                </a:lnTo>
                <a:lnTo>
                  <a:pt x="4281" y="2655"/>
                </a:lnTo>
                <a:lnTo>
                  <a:pt x="4281" y="2660"/>
                </a:lnTo>
                <a:lnTo>
                  <a:pt x="4276" y="2665"/>
                </a:lnTo>
                <a:lnTo>
                  <a:pt x="4271" y="2665"/>
                </a:lnTo>
                <a:lnTo>
                  <a:pt x="2276" y="2364"/>
                </a:lnTo>
                <a:lnTo>
                  <a:pt x="4297" y="2915"/>
                </a:lnTo>
                <a:lnTo>
                  <a:pt x="4276" y="2894"/>
                </a:lnTo>
                <a:lnTo>
                  <a:pt x="4281" y="2899"/>
                </a:lnTo>
                <a:lnTo>
                  <a:pt x="4292" y="2889"/>
                </a:lnTo>
                <a:lnTo>
                  <a:pt x="4292" y="2883"/>
                </a:lnTo>
                <a:lnTo>
                  <a:pt x="4276" y="2894"/>
                </a:lnTo>
                <a:lnTo>
                  <a:pt x="4271" y="2878"/>
                </a:lnTo>
                <a:lnTo>
                  <a:pt x="4276" y="2878"/>
                </a:lnTo>
                <a:lnTo>
                  <a:pt x="4281" y="2878"/>
                </a:lnTo>
                <a:lnTo>
                  <a:pt x="4286" y="2873"/>
                </a:lnTo>
                <a:lnTo>
                  <a:pt x="4297" y="2889"/>
                </a:lnTo>
                <a:lnTo>
                  <a:pt x="4297" y="2915"/>
                </a:lnTo>
                <a:lnTo>
                  <a:pt x="2276" y="2364"/>
                </a:lnTo>
                <a:lnTo>
                  <a:pt x="4292" y="2764"/>
                </a:lnTo>
                <a:lnTo>
                  <a:pt x="4286" y="2769"/>
                </a:lnTo>
                <a:lnTo>
                  <a:pt x="4286" y="2764"/>
                </a:lnTo>
                <a:lnTo>
                  <a:pt x="4292" y="2764"/>
                </a:lnTo>
                <a:lnTo>
                  <a:pt x="2276" y="2364"/>
                </a:lnTo>
                <a:lnTo>
                  <a:pt x="4234" y="2509"/>
                </a:lnTo>
                <a:lnTo>
                  <a:pt x="4271" y="2515"/>
                </a:lnTo>
                <a:lnTo>
                  <a:pt x="4292" y="2515"/>
                </a:lnTo>
                <a:lnTo>
                  <a:pt x="4302" y="2515"/>
                </a:lnTo>
                <a:lnTo>
                  <a:pt x="4307" y="2520"/>
                </a:lnTo>
                <a:lnTo>
                  <a:pt x="4323" y="2520"/>
                </a:lnTo>
                <a:lnTo>
                  <a:pt x="4323" y="2535"/>
                </a:lnTo>
                <a:lnTo>
                  <a:pt x="4307" y="2535"/>
                </a:lnTo>
                <a:lnTo>
                  <a:pt x="4286" y="2535"/>
                </a:lnTo>
                <a:lnTo>
                  <a:pt x="4250" y="2535"/>
                </a:lnTo>
                <a:lnTo>
                  <a:pt x="4245" y="2541"/>
                </a:lnTo>
                <a:lnTo>
                  <a:pt x="4240" y="2541"/>
                </a:lnTo>
                <a:lnTo>
                  <a:pt x="4245" y="2530"/>
                </a:lnTo>
                <a:lnTo>
                  <a:pt x="4234" y="2530"/>
                </a:lnTo>
                <a:lnTo>
                  <a:pt x="4234" y="2525"/>
                </a:lnTo>
                <a:lnTo>
                  <a:pt x="4307" y="2520"/>
                </a:lnTo>
                <a:lnTo>
                  <a:pt x="4234" y="2520"/>
                </a:lnTo>
                <a:lnTo>
                  <a:pt x="4234" y="2509"/>
                </a:lnTo>
                <a:lnTo>
                  <a:pt x="2276" y="2364"/>
                </a:lnTo>
                <a:lnTo>
                  <a:pt x="4240" y="2582"/>
                </a:lnTo>
                <a:lnTo>
                  <a:pt x="4250" y="2587"/>
                </a:lnTo>
                <a:lnTo>
                  <a:pt x="4255" y="2593"/>
                </a:lnTo>
                <a:lnTo>
                  <a:pt x="4250" y="2587"/>
                </a:lnTo>
                <a:lnTo>
                  <a:pt x="4240" y="2587"/>
                </a:lnTo>
                <a:lnTo>
                  <a:pt x="4240" y="2582"/>
                </a:lnTo>
                <a:lnTo>
                  <a:pt x="2276" y="2364"/>
                </a:lnTo>
                <a:lnTo>
                  <a:pt x="4234" y="2582"/>
                </a:lnTo>
                <a:lnTo>
                  <a:pt x="4234" y="2587"/>
                </a:lnTo>
                <a:lnTo>
                  <a:pt x="4229" y="2587"/>
                </a:lnTo>
                <a:lnTo>
                  <a:pt x="4234" y="2582"/>
                </a:lnTo>
                <a:lnTo>
                  <a:pt x="2276" y="2364"/>
                </a:lnTo>
                <a:lnTo>
                  <a:pt x="4214" y="2374"/>
                </a:lnTo>
                <a:lnTo>
                  <a:pt x="4214" y="2380"/>
                </a:lnTo>
                <a:lnTo>
                  <a:pt x="4214" y="2385"/>
                </a:lnTo>
                <a:lnTo>
                  <a:pt x="4214" y="2380"/>
                </a:lnTo>
                <a:lnTo>
                  <a:pt x="4208" y="2380"/>
                </a:lnTo>
                <a:lnTo>
                  <a:pt x="4214" y="2374"/>
                </a:lnTo>
                <a:lnTo>
                  <a:pt x="2276" y="2364"/>
                </a:lnTo>
                <a:lnTo>
                  <a:pt x="4156" y="2639"/>
                </a:lnTo>
                <a:lnTo>
                  <a:pt x="4162" y="2644"/>
                </a:lnTo>
                <a:lnTo>
                  <a:pt x="4177" y="2650"/>
                </a:lnTo>
                <a:lnTo>
                  <a:pt x="4188" y="2655"/>
                </a:lnTo>
                <a:lnTo>
                  <a:pt x="4188" y="2650"/>
                </a:lnTo>
                <a:lnTo>
                  <a:pt x="4182" y="2634"/>
                </a:lnTo>
                <a:lnTo>
                  <a:pt x="4193" y="2613"/>
                </a:lnTo>
                <a:lnTo>
                  <a:pt x="4203" y="2603"/>
                </a:lnTo>
                <a:lnTo>
                  <a:pt x="4219" y="2598"/>
                </a:lnTo>
                <a:lnTo>
                  <a:pt x="4224" y="2608"/>
                </a:lnTo>
                <a:lnTo>
                  <a:pt x="4224" y="2618"/>
                </a:lnTo>
                <a:lnTo>
                  <a:pt x="4224" y="2624"/>
                </a:lnTo>
                <a:lnTo>
                  <a:pt x="4229" y="2629"/>
                </a:lnTo>
                <a:lnTo>
                  <a:pt x="4240" y="2629"/>
                </a:lnTo>
                <a:lnTo>
                  <a:pt x="4245" y="2618"/>
                </a:lnTo>
                <a:lnTo>
                  <a:pt x="4250" y="2608"/>
                </a:lnTo>
                <a:lnTo>
                  <a:pt x="4250" y="2603"/>
                </a:lnTo>
                <a:lnTo>
                  <a:pt x="4250" y="2598"/>
                </a:lnTo>
                <a:lnTo>
                  <a:pt x="4250" y="2603"/>
                </a:lnTo>
                <a:lnTo>
                  <a:pt x="4266" y="2582"/>
                </a:lnTo>
                <a:lnTo>
                  <a:pt x="4271" y="2567"/>
                </a:lnTo>
                <a:lnTo>
                  <a:pt x="4271" y="2561"/>
                </a:lnTo>
                <a:lnTo>
                  <a:pt x="4266" y="2561"/>
                </a:lnTo>
                <a:lnTo>
                  <a:pt x="4260" y="2567"/>
                </a:lnTo>
                <a:lnTo>
                  <a:pt x="4250" y="2572"/>
                </a:lnTo>
                <a:lnTo>
                  <a:pt x="4250" y="2567"/>
                </a:lnTo>
                <a:lnTo>
                  <a:pt x="4250" y="2556"/>
                </a:lnTo>
                <a:lnTo>
                  <a:pt x="4245" y="2561"/>
                </a:lnTo>
                <a:lnTo>
                  <a:pt x="4245" y="2551"/>
                </a:lnTo>
                <a:lnTo>
                  <a:pt x="4323" y="2546"/>
                </a:lnTo>
                <a:lnTo>
                  <a:pt x="4312" y="2598"/>
                </a:lnTo>
                <a:lnTo>
                  <a:pt x="4292" y="2644"/>
                </a:lnTo>
                <a:lnTo>
                  <a:pt x="4281" y="2650"/>
                </a:lnTo>
                <a:lnTo>
                  <a:pt x="4286" y="2639"/>
                </a:lnTo>
                <a:lnTo>
                  <a:pt x="4286" y="2634"/>
                </a:lnTo>
                <a:lnTo>
                  <a:pt x="4286" y="2618"/>
                </a:lnTo>
                <a:lnTo>
                  <a:pt x="4281" y="2608"/>
                </a:lnTo>
                <a:lnTo>
                  <a:pt x="4271" y="2608"/>
                </a:lnTo>
                <a:lnTo>
                  <a:pt x="4271" y="2624"/>
                </a:lnTo>
                <a:lnTo>
                  <a:pt x="4276" y="2639"/>
                </a:lnTo>
                <a:lnTo>
                  <a:pt x="4276" y="2650"/>
                </a:lnTo>
                <a:lnTo>
                  <a:pt x="4271" y="2660"/>
                </a:lnTo>
                <a:lnTo>
                  <a:pt x="4260" y="2665"/>
                </a:lnTo>
                <a:lnTo>
                  <a:pt x="4219" y="2650"/>
                </a:lnTo>
                <a:lnTo>
                  <a:pt x="4214" y="2650"/>
                </a:lnTo>
                <a:lnTo>
                  <a:pt x="4208" y="2655"/>
                </a:lnTo>
                <a:lnTo>
                  <a:pt x="4214" y="2665"/>
                </a:lnTo>
                <a:lnTo>
                  <a:pt x="4219" y="2676"/>
                </a:lnTo>
                <a:lnTo>
                  <a:pt x="4219" y="2686"/>
                </a:lnTo>
                <a:lnTo>
                  <a:pt x="4219" y="2696"/>
                </a:lnTo>
                <a:lnTo>
                  <a:pt x="4208" y="2717"/>
                </a:lnTo>
                <a:lnTo>
                  <a:pt x="4203" y="2722"/>
                </a:lnTo>
                <a:lnTo>
                  <a:pt x="4203" y="2717"/>
                </a:lnTo>
                <a:lnTo>
                  <a:pt x="4198" y="2696"/>
                </a:lnTo>
                <a:lnTo>
                  <a:pt x="4193" y="2691"/>
                </a:lnTo>
                <a:lnTo>
                  <a:pt x="4188" y="2696"/>
                </a:lnTo>
                <a:lnTo>
                  <a:pt x="4177" y="2712"/>
                </a:lnTo>
                <a:lnTo>
                  <a:pt x="4177" y="2733"/>
                </a:lnTo>
                <a:lnTo>
                  <a:pt x="4172" y="2759"/>
                </a:lnTo>
                <a:lnTo>
                  <a:pt x="4172" y="2764"/>
                </a:lnTo>
                <a:lnTo>
                  <a:pt x="4177" y="2769"/>
                </a:lnTo>
                <a:lnTo>
                  <a:pt x="4182" y="2780"/>
                </a:lnTo>
                <a:lnTo>
                  <a:pt x="4172" y="2785"/>
                </a:lnTo>
                <a:lnTo>
                  <a:pt x="4162" y="2785"/>
                </a:lnTo>
                <a:lnTo>
                  <a:pt x="4151" y="2785"/>
                </a:lnTo>
                <a:lnTo>
                  <a:pt x="4141" y="2780"/>
                </a:lnTo>
                <a:lnTo>
                  <a:pt x="4130" y="2769"/>
                </a:lnTo>
                <a:lnTo>
                  <a:pt x="4125" y="2774"/>
                </a:lnTo>
                <a:lnTo>
                  <a:pt x="4115" y="2785"/>
                </a:lnTo>
                <a:lnTo>
                  <a:pt x="4104" y="2805"/>
                </a:lnTo>
                <a:lnTo>
                  <a:pt x="4089" y="2826"/>
                </a:lnTo>
                <a:lnTo>
                  <a:pt x="4068" y="2831"/>
                </a:lnTo>
                <a:lnTo>
                  <a:pt x="4058" y="2831"/>
                </a:lnTo>
                <a:lnTo>
                  <a:pt x="4058" y="2826"/>
                </a:lnTo>
                <a:lnTo>
                  <a:pt x="4063" y="2821"/>
                </a:lnTo>
                <a:lnTo>
                  <a:pt x="4073" y="2805"/>
                </a:lnTo>
                <a:lnTo>
                  <a:pt x="4073" y="2790"/>
                </a:lnTo>
                <a:lnTo>
                  <a:pt x="4063" y="2795"/>
                </a:lnTo>
                <a:lnTo>
                  <a:pt x="4053" y="2795"/>
                </a:lnTo>
                <a:lnTo>
                  <a:pt x="4042" y="2790"/>
                </a:lnTo>
                <a:lnTo>
                  <a:pt x="4037" y="2785"/>
                </a:lnTo>
                <a:lnTo>
                  <a:pt x="4037" y="2774"/>
                </a:lnTo>
                <a:lnTo>
                  <a:pt x="4047" y="2764"/>
                </a:lnTo>
                <a:lnTo>
                  <a:pt x="4063" y="2759"/>
                </a:lnTo>
                <a:lnTo>
                  <a:pt x="4099" y="2759"/>
                </a:lnTo>
                <a:lnTo>
                  <a:pt x="4110" y="2759"/>
                </a:lnTo>
                <a:lnTo>
                  <a:pt x="4115" y="2743"/>
                </a:lnTo>
                <a:lnTo>
                  <a:pt x="4110" y="2722"/>
                </a:lnTo>
                <a:lnTo>
                  <a:pt x="4115" y="2702"/>
                </a:lnTo>
                <a:lnTo>
                  <a:pt x="4120" y="2691"/>
                </a:lnTo>
                <a:lnTo>
                  <a:pt x="4115" y="2691"/>
                </a:lnTo>
                <a:lnTo>
                  <a:pt x="4089" y="2722"/>
                </a:lnTo>
                <a:lnTo>
                  <a:pt x="4079" y="2728"/>
                </a:lnTo>
                <a:lnTo>
                  <a:pt x="4073" y="2722"/>
                </a:lnTo>
                <a:lnTo>
                  <a:pt x="4068" y="2722"/>
                </a:lnTo>
                <a:lnTo>
                  <a:pt x="4058" y="2717"/>
                </a:lnTo>
                <a:lnTo>
                  <a:pt x="4063" y="2712"/>
                </a:lnTo>
                <a:lnTo>
                  <a:pt x="4089" y="2696"/>
                </a:lnTo>
                <a:lnTo>
                  <a:pt x="4099" y="2686"/>
                </a:lnTo>
                <a:lnTo>
                  <a:pt x="4099" y="2691"/>
                </a:lnTo>
                <a:lnTo>
                  <a:pt x="4104" y="2691"/>
                </a:lnTo>
                <a:lnTo>
                  <a:pt x="4115" y="2691"/>
                </a:lnTo>
                <a:lnTo>
                  <a:pt x="4141" y="2676"/>
                </a:lnTo>
                <a:lnTo>
                  <a:pt x="4156" y="2665"/>
                </a:lnTo>
                <a:lnTo>
                  <a:pt x="4151" y="2665"/>
                </a:lnTo>
                <a:lnTo>
                  <a:pt x="4063" y="2696"/>
                </a:lnTo>
                <a:lnTo>
                  <a:pt x="4027" y="2707"/>
                </a:lnTo>
                <a:lnTo>
                  <a:pt x="4042" y="2702"/>
                </a:lnTo>
                <a:lnTo>
                  <a:pt x="4047" y="2696"/>
                </a:lnTo>
                <a:lnTo>
                  <a:pt x="4037" y="2696"/>
                </a:lnTo>
                <a:lnTo>
                  <a:pt x="4042" y="2696"/>
                </a:lnTo>
                <a:lnTo>
                  <a:pt x="4068" y="2686"/>
                </a:lnTo>
                <a:lnTo>
                  <a:pt x="4125" y="2665"/>
                </a:lnTo>
                <a:lnTo>
                  <a:pt x="4130" y="2660"/>
                </a:lnTo>
                <a:lnTo>
                  <a:pt x="4136" y="2655"/>
                </a:lnTo>
                <a:lnTo>
                  <a:pt x="4141" y="2639"/>
                </a:lnTo>
                <a:lnTo>
                  <a:pt x="4151" y="2634"/>
                </a:lnTo>
                <a:lnTo>
                  <a:pt x="4151" y="2639"/>
                </a:lnTo>
                <a:lnTo>
                  <a:pt x="4156" y="2639"/>
                </a:lnTo>
                <a:lnTo>
                  <a:pt x="2276" y="2364"/>
                </a:lnTo>
                <a:lnTo>
                  <a:pt x="4146" y="2447"/>
                </a:lnTo>
                <a:lnTo>
                  <a:pt x="4151" y="2447"/>
                </a:lnTo>
                <a:lnTo>
                  <a:pt x="4141" y="2457"/>
                </a:lnTo>
                <a:lnTo>
                  <a:pt x="4146" y="2447"/>
                </a:lnTo>
                <a:lnTo>
                  <a:pt x="2276" y="2364"/>
                </a:lnTo>
                <a:lnTo>
                  <a:pt x="4125" y="2494"/>
                </a:lnTo>
                <a:lnTo>
                  <a:pt x="4130" y="2483"/>
                </a:lnTo>
                <a:lnTo>
                  <a:pt x="4125" y="2483"/>
                </a:lnTo>
                <a:lnTo>
                  <a:pt x="4130" y="2478"/>
                </a:lnTo>
                <a:lnTo>
                  <a:pt x="4136" y="2463"/>
                </a:lnTo>
                <a:lnTo>
                  <a:pt x="4136" y="2473"/>
                </a:lnTo>
                <a:lnTo>
                  <a:pt x="4141" y="2478"/>
                </a:lnTo>
                <a:lnTo>
                  <a:pt x="4146" y="2483"/>
                </a:lnTo>
                <a:lnTo>
                  <a:pt x="4141" y="2494"/>
                </a:lnTo>
                <a:lnTo>
                  <a:pt x="4120" y="2504"/>
                </a:lnTo>
                <a:lnTo>
                  <a:pt x="4125" y="2494"/>
                </a:lnTo>
                <a:lnTo>
                  <a:pt x="2276" y="2364"/>
                </a:lnTo>
                <a:lnTo>
                  <a:pt x="4125" y="2546"/>
                </a:lnTo>
                <a:lnTo>
                  <a:pt x="4125" y="2541"/>
                </a:lnTo>
                <a:lnTo>
                  <a:pt x="4136" y="2541"/>
                </a:lnTo>
                <a:lnTo>
                  <a:pt x="4146" y="2541"/>
                </a:lnTo>
                <a:lnTo>
                  <a:pt x="4151" y="2541"/>
                </a:lnTo>
                <a:lnTo>
                  <a:pt x="4136" y="2551"/>
                </a:lnTo>
                <a:lnTo>
                  <a:pt x="4125" y="2561"/>
                </a:lnTo>
                <a:lnTo>
                  <a:pt x="4115" y="2572"/>
                </a:lnTo>
                <a:lnTo>
                  <a:pt x="4104" y="2582"/>
                </a:lnTo>
                <a:lnTo>
                  <a:pt x="4099" y="2598"/>
                </a:lnTo>
                <a:lnTo>
                  <a:pt x="4058" y="2603"/>
                </a:lnTo>
                <a:lnTo>
                  <a:pt x="4063" y="2598"/>
                </a:lnTo>
                <a:lnTo>
                  <a:pt x="4063" y="2593"/>
                </a:lnTo>
                <a:lnTo>
                  <a:pt x="4047" y="2603"/>
                </a:lnTo>
                <a:lnTo>
                  <a:pt x="4037" y="2603"/>
                </a:lnTo>
                <a:lnTo>
                  <a:pt x="4037" y="2598"/>
                </a:lnTo>
                <a:lnTo>
                  <a:pt x="4037" y="2593"/>
                </a:lnTo>
                <a:lnTo>
                  <a:pt x="4047" y="2567"/>
                </a:lnTo>
                <a:lnTo>
                  <a:pt x="4032" y="2587"/>
                </a:lnTo>
                <a:lnTo>
                  <a:pt x="4032" y="2556"/>
                </a:lnTo>
                <a:lnTo>
                  <a:pt x="4027" y="2551"/>
                </a:lnTo>
                <a:lnTo>
                  <a:pt x="4037" y="2541"/>
                </a:lnTo>
                <a:lnTo>
                  <a:pt x="4047" y="2541"/>
                </a:lnTo>
                <a:lnTo>
                  <a:pt x="4063" y="2561"/>
                </a:lnTo>
                <a:lnTo>
                  <a:pt x="4089" y="2577"/>
                </a:lnTo>
                <a:lnTo>
                  <a:pt x="4104" y="2582"/>
                </a:lnTo>
                <a:lnTo>
                  <a:pt x="4115" y="2572"/>
                </a:lnTo>
                <a:lnTo>
                  <a:pt x="4125" y="2546"/>
                </a:lnTo>
                <a:lnTo>
                  <a:pt x="2276" y="2364"/>
                </a:lnTo>
                <a:lnTo>
                  <a:pt x="83" y="1237"/>
                </a:lnTo>
                <a:lnTo>
                  <a:pt x="89" y="1237"/>
                </a:lnTo>
                <a:lnTo>
                  <a:pt x="89" y="1231"/>
                </a:lnTo>
                <a:lnTo>
                  <a:pt x="83" y="1231"/>
                </a:lnTo>
                <a:lnTo>
                  <a:pt x="78" y="1237"/>
                </a:lnTo>
                <a:lnTo>
                  <a:pt x="83" y="1237"/>
                </a:lnTo>
                <a:lnTo>
                  <a:pt x="2276" y="2364"/>
                </a:lnTo>
                <a:lnTo>
                  <a:pt x="135" y="1299"/>
                </a:lnTo>
                <a:lnTo>
                  <a:pt x="140" y="1299"/>
                </a:lnTo>
                <a:lnTo>
                  <a:pt x="140" y="1294"/>
                </a:lnTo>
                <a:lnTo>
                  <a:pt x="135" y="1294"/>
                </a:lnTo>
                <a:lnTo>
                  <a:pt x="135" y="1299"/>
                </a:lnTo>
                <a:lnTo>
                  <a:pt x="130" y="1299"/>
                </a:lnTo>
                <a:lnTo>
                  <a:pt x="135" y="1299"/>
                </a:lnTo>
                <a:lnTo>
                  <a:pt x="2276" y="2364"/>
                </a:lnTo>
                <a:lnTo>
                  <a:pt x="26" y="1263"/>
                </a:lnTo>
                <a:lnTo>
                  <a:pt x="31" y="1257"/>
                </a:lnTo>
                <a:lnTo>
                  <a:pt x="26" y="1257"/>
                </a:lnTo>
                <a:lnTo>
                  <a:pt x="26" y="1263"/>
                </a:lnTo>
                <a:lnTo>
                  <a:pt x="2276" y="2364"/>
                </a:lnTo>
                <a:lnTo>
                  <a:pt x="140" y="1299"/>
                </a:lnTo>
                <a:lnTo>
                  <a:pt x="140" y="1304"/>
                </a:lnTo>
                <a:lnTo>
                  <a:pt x="146" y="1304"/>
                </a:lnTo>
                <a:lnTo>
                  <a:pt x="146" y="1299"/>
                </a:lnTo>
                <a:lnTo>
                  <a:pt x="146" y="1294"/>
                </a:lnTo>
                <a:lnTo>
                  <a:pt x="140" y="1294"/>
                </a:lnTo>
                <a:lnTo>
                  <a:pt x="140" y="1299"/>
                </a:lnTo>
                <a:lnTo>
                  <a:pt x="2276" y="2364"/>
                </a:lnTo>
                <a:lnTo>
                  <a:pt x="99" y="1263"/>
                </a:lnTo>
                <a:lnTo>
                  <a:pt x="109" y="1263"/>
                </a:lnTo>
                <a:lnTo>
                  <a:pt x="109" y="1257"/>
                </a:lnTo>
                <a:lnTo>
                  <a:pt x="99" y="1263"/>
                </a:lnTo>
                <a:lnTo>
                  <a:pt x="2276" y="2364"/>
                </a:lnTo>
                <a:lnTo>
                  <a:pt x="11" y="1013"/>
                </a:lnTo>
                <a:lnTo>
                  <a:pt x="5" y="1018"/>
                </a:lnTo>
                <a:lnTo>
                  <a:pt x="0" y="1018"/>
                </a:lnTo>
                <a:lnTo>
                  <a:pt x="5" y="1018"/>
                </a:lnTo>
                <a:lnTo>
                  <a:pt x="11" y="1013"/>
                </a:lnTo>
                <a:lnTo>
                  <a:pt x="2276" y="2364"/>
                </a:lnTo>
                <a:lnTo>
                  <a:pt x="0" y="915"/>
                </a:lnTo>
                <a:lnTo>
                  <a:pt x="0" y="920"/>
                </a:lnTo>
                <a:lnTo>
                  <a:pt x="89" y="816"/>
                </a:lnTo>
                <a:lnTo>
                  <a:pt x="130" y="769"/>
                </a:lnTo>
                <a:lnTo>
                  <a:pt x="0" y="915"/>
                </a:lnTo>
                <a:lnTo>
                  <a:pt x="2276" y="2364"/>
                </a:lnTo>
                <a:lnTo>
                  <a:pt x="83" y="774"/>
                </a:lnTo>
                <a:lnTo>
                  <a:pt x="94" y="774"/>
                </a:lnTo>
                <a:lnTo>
                  <a:pt x="99" y="769"/>
                </a:lnTo>
                <a:lnTo>
                  <a:pt x="89" y="769"/>
                </a:lnTo>
                <a:lnTo>
                  <a:pt x="83" y="774"/>
                </a:lnTo>
                <a:lnTo>
                  <a:pt x="83" y="774"/>
                </a:lnTo>
                <a:lnTo>
                  <a:pt x="2276" y="2364"/>
                </a:lnTo>
                <a:lnTo>
                  <a:pt x="125" y="764"/>
                </a:lnTo>
                <a:lnTo>
                  <a:pt x="120" y="764"/>
                </a:lnTo>
                <a:lnTo>
                  <a:pt x="114" y="769"/>
                </a:lnTo>
                <a:lnTo>
                  <a:pt x="120" y="769"/>
                </a:lnTo>
                <a:lnTo>
                  <a:pt x="125" y="764"/>
                </a:lnTo>
                <a:lnTo>
                  <a:pt x="2276" y="2364"/>
                </a:lnTo>
                <a:lnTo>
                  <a:pt x="5" y="411"/>
                </a:lnTo>
                <a:lnTo>
                  <a:pt x="11" y="416"/>
                </a:lnTo>
                <a:lnTo>
                  <a:pt x="11" y="421"/>
                </a:lnTo>
                <a:lnTo>
                  <a:pt x="11" y="405"/>
                </a:lnTo>
                <a:lnTo>
                  <a:pt x="11" y="411"/>
                </a:lnTo>
                <a:lnTo>
                  <a:pt x="11" y="416"/>
                </a:lnTo>
                <a:lnTo>
                  <a:pt x="11" y="405"/>
                </a:lnTo>
                <a:lnTo>
                  <a:pt x="11" y="395"/>
                </a:lnTo>
                <a:lnTo>
                  <a:pt x="11" y="400"/>
                </a:lnTo>
                <a:lnTo>
                  <a:pt x="11" y="395"/>
                </a:lnTo>
                <a:lnTo>
                  <a:pt x="11" y="385"/>
                </a:lnTo>
                <a:lnTo>
                  <a:pt x="5" y="385"/>
                </a:lnTo>
                <a:lnTo>
                  <a:pt x="5" y="379"/>
                </a:lnTo>
                <a:lnTo>
                  <a:pt x="0" y="369"/>
                </a:lnTo>
                <a:lnTo>
                  <a:pt x="0" y="374"/>
                </a:lnTo>
                <a:lnTo>
                  <a:pt x="0" y="400"/>
                </a:lnTo>
                <a:lnTo>
                  <a:pt x="0" y="405"/>
                </a:lnTo>
                <a:lnTo>
                  <a:pt x="0" y="411"/>
                </a:lnTo>
                <a:lnTo>
                  <a:pt x="5" y="411"/>
                </a:lnTo>
                <a:lnTo>
                  <a:pt x="2276" y="2364"/>
                </a:lnTo>
                <a:lnTo>
                  <a:pt x="3065" y="977"/>
                </a:lnTo>
                <a:lnTo>
                  <a:pt x="3071" y="972"/>
                </a:lnTo>
                <a:lnTo>
                  <a:pt x="3071" y="961"/>
                </a:lnTo>
                <a:lnTo>
                  <a:pt x="3065" y="972"/>
                </a:lnTo>
                <a:lnTo>
                  <a:pt x="3065" y="977"/>
                </a:lnTo>
                <a:lnTo>
                  <a:pt x="2276" y="2364"/>
                </a:lnTo>
                <a:lnTo>
                  <a:pt x="229" y="1138"/>
                </a:lnTo>
                <a:lnTo>
                  <a:pt x="234" y="1138"/>
                </a:lnTo>
                <a:lnTo>
                  <a:pt x="234" y="1133"/>
                </a:lnTo>
                <a:lnTo>
                  <a:pt x="224" y="1138"/>
                </a:lnTo>
                <a:lnTo>
                  <a:pt x="229" y="1138"/>
                </a:lnTo>
                <a:lnTo>
                  <a:pt x="2276" y="2364"/>
                </a:lnTo>
                <a:lnTo>
                  <a:pt x="146" y="1330"/>
                </a:lnTo>
                <a:lnTo>
                  <a:pt x="265" y="1247"/>
                </a:lnTo>
                <a:lnTo>
                  <a:pt x="270" y="1247"/>
                </a:lnTo>
                <a:lnTo>
                  <a:pt x="276" y="1242"/>
                </a:lnTo>
                <a:lnTo>
                  <a:pt x="348" y="1190"/>
                </a:lnTo>
                <a:lnTo>
                  <a:pt x="353" y="1190"/>
                </a:lnTo>
                <a:lnTo>
                  <a:pt x="348" y="1190"/>
                </a:lnTo>
                <a:lnTo>
                  <a:pt x="353" y="1190"/>
                </a:lnTo>
                <a:lnTo>
                  <a:pt x="359" y="1185"/>
                </a:lnTo>
                <a:lnTo>
                  <a:pt x="442" y="1122"/>
                </a:lnTo>
                <a:lnTo>
                  <a:pt x="437" y="1122"/>
                </a:lnTo>
                <a:lnTo>
                  <a:pt x="437" y="1128"/>
                </a:lnTo>
                <a:lnTo>
                  <a:pt x="442" y="1122"/>
                </a:lnTo>
                <a:lnTo>
                  <a:pt x="447" y="1117"/>
                </a:lnTo>
                <a:lnTo>
                  <a:pt x="515" y="1096"/>
                </a:lnTo>
                <a:lnTo>
                  <a:pt x="515" y="1102"/>
                </a:lnTo>
                <a:lnTo>
                  <a:pt x="520" y="1096"/>
                </a:lnTo>
                <a:lnTo>
                  <a:pt x="525" y="1096"/>
                </a:lnTo>
                <a:lnTo>
                  <a:pt x="541" y="1091"/>
                </a:lnTo>
                <a:lnTo>
                  <a:pt x="546" y="1091"/>
                </a:lnTo>
                <a:lnTo>
                  <a:pt x="546" y="1096"/>
                </a:lnTo>
                <a:lnTo>
                  <a:pt x="504" y="1128"/>
                </a:lnTo>
                <a:lnTo>
                  <a:pt x="499" y="1133"/>
                </a:lnTo>
                <a:lnTo>
                  <a:pt x="478" y="1159"/>
                </a:lnTo>
                <a:lnTo>
                  <a:pt x="468" y="1174"/>
                </a:lnTo>
                <a:lnTo>
                  <a:pt x="489" y="1159"/>
                </a:lnTo>
                <a:lnTo>
                  <a:pt x="520" y="1133"/>
                </a:lnTo>
                <a:lnTo>
                  <a:pt x="525" y="1128"/>
                </a:lnTo>
                <a:lnTo>
                  <a:pt x="525" y="1133"/>
                </a:lnTo>
                <a:lnTo>
                  <a:pt x="468" y="1211"/>
                </a:lnTo>
                <a:lnTo>
                  <a:pt x="468" y="1216"/>
                </a:lnTo>
                <a:lnTo>
                  <a:pt x="463" y="1216"/>
                </a:lnTo>
                <a:lnTo>
                  <a:pt x="457" y="1221"/>
                </a:lnTo>
                <a:lnTo>
                  <a:pt x="421" y="1268"/>
                </a:lnTo>
                <a:lnTo>
                  <a:pt x="442" y="1257"/>
                </a:lnTo>
                <a:lnTo>
                  <a:pt x="509" y="1216"/>
                </a:lnTo>
                <a:lnTo>
                  <a:pt x="515" y="1216"/>
                </a:lnTo>
                <a:lnTo>
                  <a:pt x="520" y="1216"/>
                </a:lnTo>
                <a:lnTo>
                  <a:pt x="525" y="1211"/>
                </a:lnTo>
                <a:lnTo>
                  <a:pt x="530" y="1211"/>
                </a:lnTo>
                <a:lnTo>
                  <a:pt x="530" y="1205"/>
                </a:lnTo>
                <a:lnTo>
                  <a:pt x="530" y="1200"/>
                </a:lnTo>
                <a:lnTo>
                  <a:pt x="535" y="1205"/>
                </a:lnTo>
                <a:lnTo>
                  <a:pt x="530" y="1200"/>
                </a:lnTo>
                <a:lnTo>
                  <a:pt x="535" y="1200"/>
                </a:lnTo>
                <a:lnTo>
                  <a:pt x="535" y="1195"/>
                </a:lnTo>
                <a:lnTo>
                  <a:pt x="535" y="1185"/>
                </a:lnTo>
                <a:lnTo>
                  <a:pt x="525" y="1190"/>
                </a:lnTo>
                <a:lnTo>
                  <a:pt x="520" y="1190"/>
                </a:lnTo>
                <a:lnTo>
                  <a:pt x="515" y="1190"/>
                </a:lnTo>
                <a:lnTo>
                  <a:pt x="509" y="1190"/>
                </a:lnTo>
                <a:lnTo>
                  <a:pt x="504" y="1190"/>
                </a:lnTo>
                <a:lnTo>
                  <a:pt x="504" y="1195"/>
                </a:lnTo>
                <a:lnTo>
                  <a:pt x="520" y="1164"/>
                </a:lnTo>
                <a:lnTo>
                  <a:pt x="541" y="1133"/>
                </a:lnTo>
                <a:lnTo>
                  <a:pt x="546" y="1128"/>
                </a:lnTo>
                <a:lnTo>
                  <a:pt x="556" y="1133"/>
                </a:lnTo>
                <a:lnTo>
                  <a:pt x="551" y="1138"/>
                </a:lnTo>
                <a:lnTo>
                  <a:pt x="556" y="1138"/>
                </a:lnTo>
                <a:lnTo>
                  <a:pt x="561" y="1138"/>
                </a:lnTo>
                <a:lnTo>
                  <a:pt x="577" y="1138"/>
                </a:lnTo>
                <a:lnTo>
                  <a:pt x="582" y="1138"/>
                </a:lnTo>
                <a:lnTo>
                  <a:pt x="598" y="1133"/>
                </a:lnTo>
                <a:lnTo>
                  <a:pt x="613" y="1128"/>
                </a:lnTo>
                <a:lnTo>
                  <a:pt x="624" y="1112"/>
                </a:lnTo>
                <a:lnTo>
                  <a:pt x="702" y="1081"/>
                </a:lnTo>
                <a:lnTo>
                  <a:pt x="743" y="1055"/>
                </a:lnTo>
                <a:lnTo>
                  <a:pt x="759" y="1039"/>
                </a:lnTo>
                <a:lnTo>
                  <a:pt x="774" y="1018"/>
                </a:lnTo>
                <a:lnTo>
                  <a:pt x="779" y="987"/>
                </a:lnTo>
                <a:lnTo>
                  <a:pt x="785" y="946"/>
                </a:lnTo>
                <a:lnTo>
                  <a:pt x="790" y="946"/>
                </a:lnTo>
                <a:lnTo>
                  <a:pt x="790" y="940"/>
                </a:lnTo>
                <a:lnTo>
                  <a:pt x="795" y="940"/>
                </a:lnTo>
                <a:lnTo>
                  <a:pt x="795" y="935"/>
                </a:lnTo>
                <a:lnTo>
                  <a:pt x="800" y="935"/>
                </a:lnTo>
                <a:lnTo>
                  <a:pt x="800" y="925"/>
                </a:lnTo>
                <a:lnTo>
                  <a:pt x="795" y="920"/>
                </a:lnTo>
                <a:lnTo>
                  <a:pt x="790" y="920"/>
                </a:lnTo>
                <a:lnTo>
                  <a:pt x="785" y="920"/>
                </a:lnTo>
                <a:lnTo>
                  <a:pt x="790" y="904"/>
                </a:lnTo>
                <a:lnTo>
                  <a:pt x="795" y="899"/>
                </a:lnTo>
                <a:lnTo>
                  <a:pt x="790" y="904"/>
                </a:lnTo>
                <a:lnTo>
                  <a:pt x="790" y="878"/>
                </a:lnTo>
                <a:lnTo>
                  <a:pt x="790" y="852"/>
                </a:lnTo>
                <a:lnTo>
                  <a:pt x="795" y="811"/>
                </a:lnTo>
                <a:lnTo>
                  <a:pt x="795" y="764"/>
                </a:lnTo>
                <a:lnTo>
                  <a:pt x="795" y="759"/>
                </a:lnTo>
                <a:lnTo>
                  <a:pt x="795" y="753"/>
                </a:lnTo>
                <a:lnTo>
                  <a:pt x="800" y="753"/>
                </a:lnTo>
                <a:lnTo>
                  <a:pt x="795" y="753"/>
                </a:lnTo>
                <a:lnTo>
                  <a:pt x="795" y="733"/>
                </a:lnTo>
                <a:lnTo>
                  <a:pt x="800" y="733"/>
                </a:lnTo>
                <a:lnTo>
                  <a:pt x="805" y="733"/>
                </a:lnTo>
                <a:lnTo>
                  <a:pt x="805" y="738"/>
                </a:lnTo>
                <a:lnTo>
                  <a:pt x="805" y="733"/>
                </a:lnTo>
                <a:lnTo>
                  <a:pt x="805" y="738"/>
                </a:lnTo>
                <a:lnTo>
                  <a:pt x="811" y="733"/>
                </a:lnTo>
                <a:lnTo>
                  <a:pt x="816" y="733"/>
                </a:lnTo>
                <a:lnTo>
                  <a:pt x="816" y="727"/>
                </a:lnTo>
                <a:lnTo>
                  <a:pt x="811" y="727"/>
                </a:lnTo>
                <a:lnTo>
                  <a:pt x="811" y="722"/>
                </a:lnTo>
                <a:lnTo>
                  <a:pt x="800" y="722"/>
                </a:lnTo>
                <a:lnTo>
                  <a:pt x="795" y="727"/>
                </a:lnTo>
                <a:lnTo>
                  <a:pt x="800" y="727"/>
                </a:lnTo>
                <a:lnTo>
                  <a:pt x="795" y="727"/>
                </a:lnTo>
                <a:lnTo>
                  <a:pt x="800" y="727"/>
                </a:lnTo>
                <a:lnTo>
                  <a:pt x="795" y="733"/>
                </a:lnTo>
                <a:lnTo>
                  <a:pt x="795" y="707"/>
                </a:lnTo>
                <a:lnTo>
                  <a:pt x="800" y="707"/>
                </a:lnTo>
                <a:lnTo>
                  <a:pt x="795" y="707"/>
                </a:lnTo>
                <a:lnTo>
                  <a:pt x="790" y="634"/>
                </a:lnTo>
                <a:lnTo>
                  <a:pt x="800" y="629"/>
                </a:lnTo>
                <a:lnTo>
                  <a:pt x="800" y="624"/>
                </a:lnTo>
                <a:lnTo>
                  <a:pt x="795" y="629"/>
                </a:lnTo>
                <a:lnTo>
                  <a:pt x="795" y="624"/>
                </a:lnTo>
                <a:lnTo>
                  <a:pt x="790" y="624"/>
                </a:lnTo>
                <a:lnTo>
                  <a:pt x="790" y="618"/>
                </a:lnTo>
                <a:lnTo>
                  <a:pt x="795" y="613"/>
                </a:lnTo>
                <a:lnTo>
                  <a:pt x="790" y="613"/>
                </a:lnTo>
                <a:lnTo>
                  <a:pt x="785" y="582"/>
                </a:lnTo>
                <a:lnTo>
                  <a:pt x="790" y="577"/>
                </a:lnTo>
                <a:lnTo>
                  <a:pt x="790" y="572"/>
                </a:lnTo>
                <a:lnTo>
                  <a:pt x="785" y="572"/>
                </a:lnTo>
                <a:lnTo>
                  <a:pt x="774" y="504"/>
                </a:lnTo>
                <a:lnTo>
                  <a:pt x="774" y="499"/>
                </a:lnTo>
                <a:lnTo>
                  <a:pt x="790" y="499"/>
                </a:lnTo>
                <a:lnTo>
                  <a:pt x="800" y="489"/>
                </a:lnTo>
                <a:lnTo>
                  <a:pt x="795" y="489"/>
                </a:lnTo>
                <a:lnTo>
                  <a:pt x="774" y="499"/>
                </a:lnTo>
                <a:lnTo>
                  <a:pt x="764" y="447"/>
                </a:lnTo>
                <a:lnTo>
                  <a:pt x="759" y="379"/>
                </a:lnTo>
                <a:lnTo>
                  <a:pt x="748" y="317"/>
                </a:lnTo>
                <a:lnTo>
                  <a:pt x="733" y="244"/>
                </a:lnTo>
                <a:lnTo>
                  <a:pt x="717" y="172"/>
                </a:lnTo>
                <a:lnTo>
                  <a:pt x="733" y="255"/>
                </a:lnTo>
                <a:lnTo>
                  <a:pt x="743" y="353"/>
                </a:lnTo>
                <a:lnTo>
                  <a:pt x="722" y="229"/>
                </a:lnTo>
                <a:lnTo>
                  <a:pt x="686" y="94"/>
                </a:lnTo>
                <a:lnTo>
                  <a:pt x="707" y="187"/>
                </a:lnTo>
                <a:lnTo>
                  <a:pt x="748" y="385"/>
                </a:lnTo>
                <a:lnTo>
                  <a:pt x="748" y="411"/>
                </a:lnTo>
                <a:lnTo>
                  <a:pt x="754" y="437"/>
                </a:lnTo>
                <a:lnTo>
                  <a:pt x="728" y="343"/>
                </a:lnTo>
                <a:lnTo>
                  <a:pt x="702" y="229"/>
                </a:lnTo>
                <a:lnTo>
                  <a:pt x="660" y="114"/>
                </a:lnTo>
                <a:lnTo>
                  <a:pt x="603" y="0"/>
                </a:lnTo>
                <a:lnTo>
                  <a:pt x="650" y="114"/>
                </a:lnTo>
                <a:lnTo>
                  <a:pt x="702" y="255"/>
                </a:lnTo>
                <a:lnTo>
                  <a:pt x="722" y="338"/>
                </a:lnTo>
                <a:lnTo>
                  <a:pt x="738" y="421"/>
                </a:lnTo>
                <a:lnTo>
                  <a:pt x="748" y="504"/>
                </a:lnTo>
                <a:lnTo>
                  <a:pt x="754" y="592"/>
                </a:lnTo>
                <a:lnTo>
                  <a:pt x="748" y="598"/>
                </a:lnTo>
                <a:lnTo>
                  <a:pt x="754" y="598"/>
                </a:lnTo>
                <a:lnTo>
                  <a:pt x="754" y="650"/>
                </a:lnTo>
                <a:lnTo>
                  <a:pt x="748" y="618"/>
                </a:lnTo>
                <a:lnTo>
                  <a:pt x="738" y="509"/>
                </a:lnTo>
                <a:lnTo>
                  <a:pt x="738" y="546"/>
                </a:lnTo>
                <a:lnTo>
                  <a:pt x="728" y="551"/>
                </a:lnTo>
                <a:lnTo>
                  <a:pt x="660" y="327"/>
                </a:lnTo>
                <a:lnTo>
                  <a:pt x="650" y="244"/>
                </a:lnTo>
                <a:lnTo>
                  <a:pt x="634" y="161"/>
                </a:lnTo>
                <a:lnTo>
                  <a:pt x="613" y="78"/>
                </a:lnTo>
                <a:lnTo>
                  <a:pt x="582" y="0"/>
                </a:lnTo>
                <a:lnTo>
                  <a:pt x="561" y="0"/>
                </a:lnTo>
                <a:lnTo>
                  <a:pt x="582" y="57"/>
                </a:lnTo>
                <a:lnTo>
                  <a:pt x="603" y="135"/>
                </a:lnTo>
                <a:lnTo>
                  <a:pt x="624" y="218"/>
                </a:lnTo>
                <a:lnTo>
                  <a:pt x="629" y="218"/>
                </a:lnTo>
                <a:lnTo>
                  <a:pt x="644" y="286"/>
                </a:lnTo>
                <a:lnTo>
                  <a:pt x="660" y="364"/>
                </a:lnTo>
                <a:lnTo>
                  <a:pt x="676" y="452"/>
                </a:lnTo>
                <a:lnTo>
                  <a:pt x="655" y="379"/>
                </a:lnTo>
                <a:lnTo>
                  <a:pt x="639" y="327"/>
                </a:lnTo>
                <a:lnTo>
                  <a:pt x="624" y="281"/>
                </a:lnTo>
                <a:lnTo>
                  <a:pt x="639" y="296"/>
                </a:lnTo>
                <a:lnTo>
                  <a:pt x="629" y="270"/>
                </a:lnTo>
                <a:lnTo>
                  <a:pt x="618" y="255"/>
                </a:lnTo>
                <a:lnTo>
                  <a:pt x="613" y="250"/>
                </a:lnTo>
                <a:lnTo>
                  <a:pt x="618" y="239"/>
                </a:lnTo>
                <a:lnTo>
                  <a:pt x="608" y="213"/>
                </a:lnTo>
                <a:lnTo>
                  <a:pt x="624" y="218"/>
                </a:lnTo>
                <a:lnTo>
                  <a:pt x="572" y="99"/>
                </a:lnTo>
                <a:lnTo>
                  <a:pt x="520" y="0"/>
                </a:lnTo>
                <a:lnTo>
                  <a:pt x="0" y="0"/>
                </a:lnTo>
                <a:lnTo>
                  <a:pt x="0" y="312"/>
                </a:lnTo>
                <a:lnTo>
                  <a:pt x="16" y="302"/>
                </a:lnTo>
                <a:lnTo>
                  <a:pt x="37" y="302"/>
                </a:lnTo>
                <a:lnTo>
                  <a:pt x="89" y="302"/>
                </a:lnTo>
                <a:lnTo>
                  <a:pt x="114" y="317"/>
                </a:lnTo>
                <a:lnTo>
                  <a:pt x="151" y="338"/>
                </a:lnTo>
                <a:lnTo>
                  <a:pt x="192" y="374"/>
                </a:lnTo>
                <a:lnTo>
                  <a:pt x="229" y="416"/>
                </a:lnTo>
                <a:lnTo>
                  <a:pt x="255" y="463"/>
                </a:lnTo>
                <a:lnTo>
                  <a:pt x="276" y="509"/>
                </a:lnTo>
                <a:lnTo>
                  <a:pt x="265" y="520"/>
                </a:lnTo>
                <a:lnTo>
                  <a:pt x="250" y="473"/>
                </a:lnTo>
                <a:lnTo>
                  <a:pt x="229" y="437"/>
                </a:lnTo>
                <a:lnTo>
                  <a:pt x="208" y="405"/>
                </a:lnTo>
                <a:lnTo>
                  <a:pt x="182" y="379"/>
                </a:lnTo>
                <a:lnTo>
                  <a:pt x="140" y="343"/>
                </a:lnTo>
                <a:lnTo>
                  <a:pt x="99" y="322"/>
                </a:lnTo>
                <a:lnTo>
                  <a:pt x="63" y="312"/>
                </a:lnTo>
                <a:lnTo>
                  <a:pt x="31" y="312"/>
                </a:lnTo>
                <a:lnTo>
                  <a:pt x="0" y="317"/>
                </a:lnTo>
                <a:lnTo>
                  <a:pt x="47" y="317"/>
                </a:lnTo>
                <a:lnTo>
                  <a:pt x="89" y="327"/>
                </a:lnTo>
                <a:lnTo>
                  <a:pt x="125" y="343"/>
                </a:lnTo>
                <a:lnTo>
                  <a:pt x="161" y="369"/>
                </a:lnTo>
                <a:lnTo>
                  <a:pt x="192" y="400"/>
                </a:lnTo>
                <a:lnTo>
                  <a:pt x="218" y="437"/>
                </a:lnTo>
                <a:lnTo>
                  <a:pt x="239" y="483"/>
                </a:lnTo>
                <a:lnTo>
                  <a:pt x="260" y="525"/>
                </a:lnTo>
                <a:lnTo>
                  <a:pt x="213" y="592"/>
                </a:lnTo>
                <a:lnTo>
                  <a:pt x="177" y="644"/>
                </a:lnTo>
                <a:lnTo>
                  <a:pt x="172" y="650"/>
                </a:lnTo>
                <a:lnTo>
                  <a:pt x="192" y="634"/>
                </a:lnTo>
                <a:lnTo>
                  <a:pt x="218" y="613"/>
                </a:lnTo>
                <a:lnTo>
                  <a:pt x="224" y="608"/>
                </a:lnTo>
                <a:lnTo>
                  <a:pt x="224" y="613"/>
                </a:lnTo>
                <a:lnTo>
                  <a:pt x="187" y="665"/>
                </a:lnTo>
                <a:lnTo>
                  <a:pt x="135" y="722"/>
                </a:lnTo>
                <a:lnTo>
                  <a:pt x="130" y="717"/>
                </a:lnTo>
                <a:lnTo>
                  <a:pt x="135" y="717"/>
                </a:lnTo>
                <a:lnTo>
                  <a:pt x="130" y="717"/>
                </a:lnTo>
                <a:lnTo>
                  <a:pt x="130" y="712"/>
                </a:lnTo>
                <a:lnTo>
                  <a:pt x="125" y="712"/>
                </a:lnTo>
                <a:lnTo>
                  <a:pt x="120" y="712"/>
                </a:lnTo>
                <a:lnTo>
                  <a:pt x="114" y="712"/>
                </a:lnTo>
                <a:lnTo>
                  <a:pt x="109" y="712"/>
                </a:lnTo>
                <a:lnTo>
                  <a:pt x="104" y="712"/>
                </a:lnTo>
                <a:lnTo>
                  <a:pt x="104" y="717"/>
                </a:lnTo>
                <a:lnTo>
                  <a:pt x="104" y="722"/>
                </a:lnTo>
                <a:lnTo>
                  <a:pt x="99" y="722"/>
                </a:lnTo>
                <a:lnTo>
                  <a:pt x="104" y="727"/>
                </a:lnTo>
                <a:lnTo>
                  <a:pt x="99" y="727"/>
                </a:lnTo>
                <a:lnTo>
                  <a:pt x="104" y="727"/>
                </a:lnTo>
                <a:lnTo>
                  <a:pt x="99" y="733"/>
                </a:lnTo>
                <a:lnTo>
                  <a:pt x="104" y="733"/>
                </a:lnTo>
                <a:lnTo>
                  <a:pt x="99" y="738"/>
                </a:lnTo>
                <a:lnTo>
                  <a:pt x="104" y="738"/>
                </a:lnTo>
                <a:lnTo>
                  <a:pt x="109" y="738"/>
                </a:lnTo>
                <a:lnTo>
                  <a:pt x="109" y="743"/>
                </a:lnTo>
                <a:lnTo>
                  <a:pt x="109" y="738"/>
                </a:lnTo>
                <a:lnTo>
                  <a:pt x="109" y="743"/>
                </a:lnTo>
                <a:lnTo>
                  <a:pt x="114" y="738"/>
                </a:lnTo>
                <a:lnTo>
                  <a:pt x="114" y="743"/>
                </a:lnTo>
                <a:lnTo>
                  <a:pt x="114" y="738"/>
                </a:lnTo>
                <a:lnTo>
                  <a:pt x="114" y="743"/>
                </a:lnTo>
                <a:lnTo>
                  <a:pt x="109" y="748"/>
                </a:lnTo>
                <a:lnTo>
                  <a:pt x="114" y="743"/>
                </a:lnTo>
                <a:lnTo>
                  <a:pt x="120" y="743"/>
                </a:lnTo>
                <a:lnTo>
                  <a:pt x="120" y="738"/>
                </a:lnTo>
                <a:lnTo>
                  <a:pt x="125" y="738"/>
                </a:lnTo>
                <a:lnTo>
                  <a:pt x="130" y="738"/>
                </a:lnTo>
                <a:lnTo>
                  <a:pt x="130" y="733"/>
                </a:lnTo>
                <a:lnTo>
                  <a:pt x="135" y="727"/>
                </a:lnTo>
                <a:lnTo>
                  <a:pt x="192" y="676"/>
                </a:lnTo>
                <a:lnTo>
                  <a:pt x="239" y="629"/>
                </a:lnTo>
                <a:lnTo>
                  <a:pt x="244" y="618"/>
                </a:lnTo>
                <a:lnTo>
                  <a:pt x="239" y="613"/>
                </a:lnTo>
                <a:lnTo>
                  <a:pt x="234" y="613"/>
                </a:lnTo>
                <a:lnTo>
                  <a:pt x="239" y="608"/>
                </a:lnTo>
                <a:lnTo>
                  <a:pt x="260" y="592"/>
                </a:lnTo>
                <a:lnTo>
                  <a:pt x="255" y="613"/>
                </a:lnTo>
                <a:lnTo>
                  <a:pt x="255" y="618"/>
                </a:lnTo>
                <a:lnTo>
                  <a:pt x="255" y="639"/>
                </a:lnTo>
                <a:lnTo>
                  <a:pt x="244" y="639"/>
                </a:lnTo>
                <a:lnTo>
                  <a:pt x="239" y="639"/>
                </a:lnTo>
                <a:lnTo>
                  <a:pt x="239" y="650"/>
                </a:lnTo>
                <a:lnTo>
                  <a:pt x="239" y="665"/>
                </a:lnTo>
                <a:lnTo>
                  <a:pt x="0" y="956"/>
                </a:lnTo>
                <a:lnTo>
                  <a:pt x="0" y="977"/>
                </a:lnTo>
                <a:lnTo>
                  <a:pt x="5" y="966"/>
                </a:lnTo>
                <a:lnTo>
                  <a:pt x="31" y="961"/>
                </a:lnTo>
                <a:lnTo>
                  <a:pt x="0" y="998"/>
                </a:lnTo>
                <a:lnTo>
                  <a:pt x="31" y="961"/>
                </a:lnTo>
                <a:lnTo>
                  <a:pt x="57" y="956"/>
                </a:lnTo>
                <a:lnTo>
                  <a:pt x="63" y="961"/>
                </a:lnTo>
                <a:lnTo>
                  <a:pt x="63" y="956"/>
                </a:lnTo>
                <a:lnTo>
                  <a:pt x="68" y="951"/>
                </a:lnTo>
                <a:lnTo>
                  <a:pt x="89" y="946"/>
                </a:lnTo>
                <a:lnTo>
                  <a:pt x="0" y="1044"/>
                </a:lnTo>
                <a:lnTo>
                  <a:pt x="0" y="1268"/>
                </a:lnTo>
                <a:lnTo>
                  <a:pt x="78" y="1221"/>
                </a:lnTo>
                <a:lnTo>
                  <a:pt x="52" y="1247"/>
                </a:lnTo>
                <a:lnTo>
                  <a:pt x="47" y="1252"/>
                </a:lnTo>
                <a:lnTo>
                  <a:pt x="11" y="1289"/>
                </a:lnTo>
                <a:lnTo>
                  <a:pt x="5" y="1289"/>
                </a:lnTo>
                <a:lnTo>
                  <a:pt x="5" y="1294"/>
                </a:lnTo>
                <a:lnTo>
                  <a:pt x="5" y="1289"/>
                </a:lnTo>
                <a:lnTo>
                  <a:pt x="0" y="1299"/>
                </a:lnTo>
                <a:lnTo>
                  <a:pt x="47" y="1252"/>
                </a:lnTo>
                <a:lnTo>
                  <a:pt x="47" y="1257"/>
                </a:lnTo>
                <a:lnTo>
                  <a:pt x="47" y="1252"/>
                </a:lnTo>
                <a:lnTo>
                  <a:pt x="52" y="1252"/>
                </a:lnTo>
                <a:lnTo>
                  <a:pt x="63" y="1247"/>
                </a:lnTo>
                <a:lnTo>
                  <a:pt x="63" y="1242"/>
                </a:lnTo>
                <a:lnTo>
                  <a:pt x="57" y="1247"/>
                </a:lnTo>
                <a:lnTo>
                  <a:pt x="52" y="1247"/>
                </a:lnTo>
                <a:lnTo>
                  <a:pt x="83" y="1221"/>
                </a:lnTo>
                <a:lnTo>
                  <a:pt x="120" y="1200"/>
                </a:lnTo>
                <a:lnTo>
                  <a:pt x="78" y="1252"/>
                </a:lnTo>
                <a:lnTo>
                  <a:pt x="0" y="1304"/>
                </a:lnTo>
                <a:lnTo>
                  <a:pt x="0" y="1309"/>
                </a:lnTo>
                <a:lnTo>
                  <a:pt x="68" y="1263"/>
                </a:lnTo>
                <a:lnTo>
                  <a:pt x="0" y="1346"/>
                </a:lnTo>
                <a:lnTo>
                  <a:pt x="0" y="1351"/>
                </a:lnTo>
                <a:lnTo>
                  <a:pt x="73" y="1283"/>
                </a:lnTo>
                <a:lnTo>
                  <a:pt x="73" y="1278"/>
                </a:lnTo>
                <a:lnTo>
                  <a:pt x="73" y="1283"/>
                </a:lnTo>
                <a:lnTo>
                  <a:pt x="83" y="1278"/>
                </a:lnTo>
                <a:lnTo>
                  <a:pt x="78" y="1278"/>
                </a:lnTo>
                <a:lnTo>
                  <a:pt x="140" y="1221"/>
                </a:lnTo>
                <a:lnTo>
                  <a:pt x="114" y="1257"/>
                </a:lnTo>
                <a:lnTo>
                  <a:pt x="47" y="1315"/>
                </a:lnTo>
                <a:lnTo>
                  <a:pt x="0" y="1351"/>
                </a:lnTo>
                <a:lnTo>
                  <a:pt x="0" y="1387"/>
                </a:lnTo>
                <a:lnTo>
                  <a:pt x="73" y="1335"/>
                </a:lnTo>
                <a:lnTo>
                  <a:pt x="125" y="1294"/>
                </a:lnTo>
                <a:lnTo>
                  <a:pt x="78" y="1341"/>
                </a:lnTo>
                <a:lnTo>
                  <a:pt x="208" y="1226"/>
                </a:lnTo>
                <a:lnTo>
                  <a:pt x="166" y="1283"/>
                </a:lnTo>
                <a:lnTo>
                  <a:pt x="161" y="1283"/>
                </a:lnTo>
                <a:lnTo>
                  <a:pt x="161" y="1289"/>
                </a:lnTo>
                <a:lnTo>
                  <a:pt x="161" y="1294"/>
                </a:lnTo>
                <a:lnTo>
                  <a:pt x="156" y="1294"/>
                </a:lnTo>
                <a:lnTo>
                  <a:pt x="104" y="1330"/>
                </a:lnTo>
                <a:lnTo>
                  <a:pt x="99" y="1330"/>
                </a:lnTo>
                <a:lnTo>
                  <a:pt x="94" y="1335"/>
                </a:lnTo>
                <a:lnTo>
                  <a:pt x="89" y="1335"/>
                </a:lnTo>
                <a:lnTo>
                  <a:pt x="89" y="1341"/>
                </a:lnTo>
                <a:lnTo>
                  <a:pt x="57" y="1361"/>
                </a:lnTo>
                <a:lnTo>
                  <a:pt x="42" y="1372"/>
                </a:lnTo>
                <a:lnTo>
                  <a:pt x="37" y="1372"/>
                </a:lnTo>
                <a:lnTo>
                  <a:pt x="31" y="1372"/>
                </a:lnTo>
                <a:lnTo>
                  <a:pt x="21" y="1377"/>
                </a:lnTo>
                <a:lnTo>
                  <a:pt x="26" y="1377"/>
                </a:lnTo>
                <a:lnTo>
                  <a:pt x="21" y="1382"/>
                </a:lnTo>
                <a:lnTo>
                  <a:pt x="26" y="1382"/>
                </a:lnTo>
                <a:lnTo>
                  <a:pt x="21" y="1387"/>
                </a:lnTo>
                <a:lnTo>
                  <a:pt x="21" y="1382"/>
                </a:lnTo>
                <a:lnTo>
                  <a:pt x="16" y="1387"/>
                </a:lnTo>
                <a:lnTo>
                  <a:pt x="11" y="1387"/>
                </a:lnTo>
                <a:lnTo>
                  <a:pt x="5" y="1392"/>
                </a:lnTo>
                <a:lnTo>
                  <a:pt x="0" y="1398"/>
                </a:lnTo>
                <a:lnTo>
                  <a:pt x="0" y="1418"/>
                </a:lnTo>
                <a:lnTo>
                  <a:pt x="99" y="1361"/>
                </a:lnTo>
                <a:lnTo>
                  <a:pt x="99" y="1356"/>
                </a:lnTo>
                <a:lnTo>
                  <a:pt x="104" y="1356"/>
                </a:lnTo>
                <a:lnTo>
                  <a:pt x="120" y="1346"/>
                </a:lnTo>
                <a:lnTo>
                  <a:pt x="89" y="1392"/>
                </a:lnTo>
                <a:lnTo>
                  <a:pt x="83" y="1392"/>
                </a:lnTo>
                <a:lnTo>
                  <a:pt x="83" y="1398"/>
                </a:lnTo>
                <a:lnTo>
                  <a:pt x="5" y="1507"/>
                </a:lnTo>
                <a:lnTo>
                  <a:pt x="63" y="1429"/>
                </a:lnTo>
                <a:lnTo>
                  <a:pt x="68" y="1429"/>
                </a:lnTo>
                <a:lnTo>
                  <a:pt x="78" y="1424"/>
                </a:lnTo>
                <a:lnTo>
                  <a:pt x="78" y="1418"/>
                </a:lnTo>
                <a:lnTo>
                  <a:pt x="68" y="1424"/>
                </a:lnTo>
                <a:lnTo>
                  <a:pt x="83" y="1403"/>
                </a:lnTo>
                <a:lnTo>
                  <a:pt x="89" y="1403"/>
                </a:lnTo>
                <a:lnTo>
                  <a:pt x="94" y="1403"/>
                </a:lnTo>
                <a:lnTo>
                  <a:pt x="99" y="1398"/>
                </a:lnTo>
                <a:lnTo>
                  <a:pt x="99" y="1392"/>
                </a:lnTo>
                <a:lnTo>
                  <a:pt x="104" y="1392"/>
                </a:lnTo>
                <a:lnTo>
                  <a:pt x="99" y="1392"/>
                </a:lnTo>
                <a:lnTo>
                  <a:pt x="104" y="1392"/>
                </a:lnTo>
                <a:lnTo>
                  <a:pt x="99" y="1392"/>
                </a:lnTo>
                <a:lnTo>
                  <a:pt x="99" y="1387"/>
                </a:lnTo>
                <a:lnTo>
                  <a:pt x="94" y="1387"/>
                </a:lnTo>
                <a:lnTo>
                  <a:pt x="135" y="1341"/>
                </a:lnTo>
                <a:lnTo>
                  <a:pt x="135" y="1335"/>
                </a:lnTo>
                <a:lnTo>
                  <a:pt x="140" y="1335"/>
                </a:lnTo>
                <a:lnTo>
                  <a:pt x="146" y="1330"/>
                </a:lnTo>
                <a:lnTo>
                  <a:pt x="2276" y="2364"/>
                </a:lnTo>
                <a:lnTo>
                  <a:pt x="499" y="1205"/>
                </a:lnTo>
                <a:lnTo>
                  <a:pt x="483" y="1216"/>
                </a:lnTo>
                <a:lnTo>
                  <a:pt x="494" y="1211"/>
                </a:lnTo>
                <a:lnTo>
                  <a:pt x="499" y="1200"/>
                </a:lnTo>
                <a:lnTo>
                  <a:pt x="504" y="1205"/>
                </a:lnTo>
                <a:lnTo>
                  <a:pt x="499" y="1205"/>
                </a:lnTo>
                <a:lnTo>
                  <a:pt x="2276" y="2364"/>
                </a:lnTo>
                <a:lnTo>
                  <a:pt x="499" y="1200"/>
                </a:lnTo>
                <a:lnTo>
                  <a:pt x="504" y="1195"/>
                </a:lnTo>
                <a:lnTo>
                  <a:pt x="504" y="1200"/>
                </a:lnTo>
                <a:lnTo>
                  <a:pt x="499" y="1200"/>
                </a:lnTo>
                <a:lnTo>
                  <a:pt x="2276" y="2364"/>
                </a:lnTo>
                <a:lnTo>
                  <a:pt x="785" y="618"/>
                </a:lnTo>
                <a:lnTo>
                  <a:pt x="785" y="629"/>
                </a:lnTo>
                <a:lnTo>
                  <a:pt x="785" y="634"/>
                </a:lnTo>
                <a:lnTo>
                  <a:pt x="790" y="748"/>
                </a:lnTo>
                <a:lnTo>
                  <a:pt x="790" y="753"/>
                </a:lnTo>
                <a:lnTo>
                  <a:pt x="785" y="753"/>
                </a:lnTo>
                <a:lnTo>
                  <a:pt x="790" y="753"/>
                </a:lnTo>
                <a:lnTo>
                  <a:pt x="785" y="816"/>
                </a:lnTo>
                <a:lnTo>
                  <a:pt x="785" y="795"/>
                </a:lnTo>
                <a:lnTo>
                  <a:pt x="779" y="774"/>
                </a:lnTo>
                <a:lnTo>
                  <a:pt x="779" y="696"/>
                </a:lnTo>
                <a:lnTo>
                  <a:pt x="774" y="582"/>
                </a:lnTo>
                <a:lnTo>
                  <a:pt x="779" y="582"/>
                </a:lnTo>
                <a:lnTo>
                  <a:pt x="785" y="618"/>
                </a:lnTo>
                <a:lnTo>
                  <a:pt x="2276" y="2364"/>
                </a:lnTo>
                <a:lnTo>
                  <a:pt x="779" y="577"/>
                </a:lnTo>
                <a:lnTo>
                  <a:pt x="774" y="577"/>
                </a:lnTo>
                <a:lnTo>
                  <a:pt x="774" y="582"/>
                </a:lnTo>
                <a:lnTo>
                  <a:pt x="769" y="535"/>
                </a:lnTo>
                <a:lnTo>
                  <a:pt x="764" y="515"/>
                </a:lnTo>
                <a:lnTo>
                  <a:pt x="764" y="478"/>
                </a:lnTo>
                <a:lnTo>
                  <a:pt x="779" y="577"/>
                </a:lnTo>
                <a:lnTo>
                  <a:pt x="2276" y="2364"/>
                </a:lnTo>
                <a:lnTo>
                  <a:pt x="728" y="556"/>
                </a:lnTo>
                <a:lnTo>
                  <a:pt x="738" y="551"/>
                </a:lnTo>
                <a:lnTo>
                  <a:pt x="738" y="546"/>
                </a:lnTo>
                <a:lnTo>
                  <a:pt x="738" y="587"/>
                </a:lnTo>
                <a:lnTo>
                  <a:pt x="728" y="556"/>
                </a:lnTo>
                <a:lnTo>
                  <a:pt x="2276" y="2364"/>
                </a:lnTo>
                <a:lnTo>
                  <a:pt x="728" y="1013"/>
                </a:lnTo>
                <a:lnTo>
                  <a:pt x="728" y="1013"/>
                </a:lnTo>
                <a:lnTo>
                  <a:pt x="728" y="1018"/>
                </a:lnTo>
                <a:lnTo>
                  <a:pt x="728" y="1013"/>
                </a:lnTo>
                <a:lnTo>
                  <a:pt x="2276" y="2364"/>
                </a:lnTo>
                <a:lnTo>
                  <a:pt x="509" y="857"/>
                </a:lnTo>
                <a:lnTo>
                  <a:pt x="504" y="863"/>
                </a:lnTo>
                <a:lnTo>
                  <a:pt x="504" y="857"/>
                </a:lnTo>
                <a:lnTo>
                  <a:pt x="509" y="857"/>
                </a:lnTo>
                <a:lnTo>
                  <a:pt x="2276" y="2364"/>
                </a:lnTo>
                <a:lnTo>
                  <a:pt x="509" y="1065"/>
                </a:lnTo>
                <a:lnTo>
                  <a:pt x="520" y="1060"/>
                </a:lnTo>
                <a:lnTo>
                  <a:pt x="504" y="1070"/>
                </a:lnTo>
                <a:lnTo>
                  <a:pt x="509" y="1065"/>
                </a:lnTo>
                <a:lnTo>
                  <a:pt x="2276" y="2364"/>
                </a:lnTo>
                <a:lnTo>
                  <a:pt x="494" y="1076"/>
                </a:lnTo>
                <a:lnTo>
                  <a:pt x="520" y="1070"/>
                </a:lnTo>
                <a:lnTo>
                  <a:pt x="489" y="1081"/>
                </a:lnTo>
                <a:lnTo>
                  <a:pt x="494" y="1076"/>
                </a:lnTo>
                <a:lnTo>
                  <a:pt x="2276" y="2364"/>
                </a:lnTo>
                <a:lnTo>
                  <a:pt x="483" y="1086"/>
                </a:lnTo>
                <a:lnTo>
                  <a:pt x="546" y="1070"/>
                </a:lnTo>
                <a:lnTo>
                  <a:pt x="504" y="1091"/>
                </a:lnTo>
                <a:lnTo>
                  <a:pt x="546" y="1081"/>
                </a:lnTo>
                <a:lnTo>
                  <a:pt x="447" y="1117"/>
                </a:lnTo>
                <a:lnTo>
                  <a:pt x="483" y="1086"/>
                </a:lnTo>
                <a:lnTo>
                  <a:pt x="2276" y="2364"/>
                </a:lnTo>
                <a:lnTo>
                  <a:pt x="395" y="1112"/>
                </a:lnTo>
                <a:lnTo>
                  <a:pt x="400" y="1107"/>
                </a:lnTo>
                <a:lnTo>
                  <a:pt x="400" y="1112"/>
                </a:lnTo>
                <a:lnTo>
                  <a:pt x="400" y="1107"/>
                </a:lnTo>
                <a:lnTo>
                  <a:pt x="400" y="1112"/>
                </a:lnTo>
                <a:lnTo>
                  <a:pt x="395" y="1112"/>
                </a:lnTo>
                <a:lnTo>
                  <a:pt x="2276" y="2364"/>
                </a:lnTo>
                <a:lnTo>
                  <a:pt x="421" y="1044"/>
                </a:lnTo>
                <a:lnTo>
                  <a:pt x="416" y="1055"/>
                </a:lnTo>
                <a:lnTo>
                  <a:pt x="390" y="1070"/>
                </a:lnTo>
                <a:lnTo>
                  <a:pt x="421" y="1044"/>
                </a:lnTo>
                <a:lnTo>
                  <a:pt x="2276" y="2364"/>
                </a:lnTo>
                <a:lnTo>
                  <a:pt x="317" y="733"/>
                </a:lnTo>
                <a:lnTo>
                  <a:pt x="322" y="727"/>
                </a:lnTo>
                <a:lnTo>
                  <a:pt x="322" y="733"/>
                </a:lnTo>
                <a:lnTo>
                  <a:pt x="317" y="727"/>
                </a:lnTo>
                <a:lnTo>
                  <a:pt x="317" y="733"/>
                </a:lnTo>
                <a:lnTo>
                  <a:pt x="2276" y="2364"/>
                </a:lnTo>
                <a:lnTo>
                  <a:pt x="281" y="546"/>
                </a:lnTo>
                <a:lnTo>
                  <a:pt x="281" y="540"/>
                </a:lnTo>
                <a:lnTo>
                  <a:pt x="286" y="546"/>
                </a:lnTo>
                <a:lnTo>
                  <a:pt x="281" y="551"/>
                </a:lnTo>
                <a:lnTo>
                  <a:pt x="281" y="546"/>
                </a:lnTo>
                <a:lnTo>
                  <a:pt x="2276" y="2364"/>
                </a:lnTo>
                <a:lnTo>
                  <a:pt x="270" y="582"/>
                </a:lnTo>
                <a:lnTo>
                  <a:pt x="281" y="577"/>
                </a:lnTo>
                <a:lnTo>
                  <a:pt x="286" y="603"/>
                </a:lnTo>
                <a:lnTo>
                  <a:pt x="281" y="613"/>
                </a:lnTo>
                <a:lnTo>
                  <a:pt x="276" y="618"/>
                </a:lnTo>
                <a:lnTo>
                  <a:pt x="265" y="613"/>
                </a:lnTo>
                <a:lnTo>
                  <a:pt x="270" y="582"/>
                </a:lnTo>
                <a:lnTo>
                  <a:pt x="2276" y="2364"/>
                </a:lnTo>
                <a:lnTo>
                  <a:pt x="260" y="629"/>
                </a:lnTo>
                <a:lnTo>
                  <a:pt x="265" y="634"/>
                </a:lnTo>
                <a:lnTo>
                  <a:pt x="260" y="644"/>
                </a:lnTo>
                <a:lnTo>
                  <a:pt x="255" y="639"/>
                </a:lnTo>
                <a:lnTo>
                  <a:pt x="260" y="629"/>
                </a:lnTo>
                <a:lnTo>
                  <a:pt x="2276" y="2364"/>
                </a:lnTo>
                <a:lnTo>
                  <a:pt x="244" y="696"/>
                </a:lnTo>
                <a:lnTo>
                  <a:pt x="286" y="644"/>
                </a:lnTo>
                <a:lnTo>
                  <a:pt x="281" y="676"/>
                </a:lnTo>
                <a:lnTo>
                  <a:pt x="234" y="727"/>
                </a:lnTo>
                <a:lnTo>
                  <a:pt x="244" y="696"/>
                </a:lnTo>
                <a:lnTo>
                  <a:pt x="2276" y="2364"/>
                </a:lnTo>
                <a:lnTo>
                  <a:pt x="11" y="961"/>
                </a:lnTo>
                <a:lnTo>
                  <a:pt x="239" y="702"/>
                </a:lnTo>
                <a:lnTo>
                  <a:pt x="229" y="733"/>
                </a:lnTo>
                <a:lnTo>
                  <a:pt x="192" y="769"/>
                </a:lnTo>
                <a:lnTo>
                  <a:pt x="187" y="769"/>
                </a:lnTo>
                <a:lnTo>
                  <a:pt x="172" y="774"/>
                </a:lnTo>
                <a:lnTo>
                  <a:pt x="172" y="779"/>
                </a:lnTo>
                <a:lnTo>
                  <a:pt x="177" y="785"/>
                </a:lnTo>
                <a:lnTo>
                  <a:pt x="161" y="800"/>
                </a:lnTo>
                <a:lnTo>
                  <a:pt x="52" y="940"/>
                </a:lnTo>
                <a:lnTo>
                  <a:pt x="11" y="961"/>
                </a:lnTo>
                <a:lnTo>
                  <a:pt x="2276" y="2364"/>
                </a:lnTo>
                <a:lnTo>
                  <a:pt x="224" y="743"/>
                </a:lnTo>
                <a:lnTo>
                  <a:pt x="213" y="774"/>
                </a:lnTo>
                <a:lnTo>
                  <a:pt x="198" y="774"/>
                </a:lnTo>
                <a:lnTo>
                  <a:pt x="224" y="743"/>
                </a:lnTo>
                <a:lnTo>
                  <a:pt x="2276" y="2364"/>
                </a:lnTo>
                <a:lnTo>
                  <a:pt x="135" y="883"/>
                </a:lnTo>
                <a:lnTo>
                  <a:pt x="114" y="899"/>
                </a:lnTo>
                <a:lnTo>
                  <a:pt x="52" y="935"/>
                </a:lnTo>
                <a:lnTo>
                  <a:pt x="182" y="790"/>
                </a:lnTo>
                <a:lnTo>
                  <a:pt x="192" y="795"/>
                </a:lnTo>
                <a:lnTo>
                  <a:pt x="198" y="795"/>
                </a:lnTo>
                <a:lnTo>
                  <a:pt x="203" y="790"/>
                </a:lnTo>
                <a:lnTo>
                  <a:pt x="192" y="821"/>
                </a:lnTo>
                <a:lnTo>
                  <a:pt x="213" y="785"/>
                </a:lnTo>
                <a:lnTo>
                  <a:pt x="218" y="774"/>
                </a:lnTo>
                <a:lnTo>
                  <a:pt x="234" y="738"/>
                </a:lnTo>
                <a:lnTo>
                  <a:pt x="281" y="681"/>
                </a:lnTo>
                <a:lnTo>
                  <a:pt x="260" y="738"/>
                </a:lnTo>
                <a:lnTo>
                  <a:pt x="255" y="738"/>
                </a:lnTo>
                <a:lnTo>
                  <a:pt x="244" y="748"/>
                </a:lnTo>
                <a:lnTo>
                  <a:pt x="250" y="748"/>
                </a:lnTo>
                <a:lnTo>
                  <a:pt x="255" y="743"/>
                </a:lnTo>
                <a:lnTo>
                  <a:pt x="229" y="779"/>
                </a:lnTo>
                <a:lnTo>
                  <a:pt x="198" y="821"/>
                </a:lnTo>
                <a:lnTo>
                  <a:pt x="192" y="826"/>
                </a:lnTo>
                <a:lnTo>
                  <a:pt x="192" y="821"/>
                </a:lnTo>
                <a:lnTo>
                  <a:pt x="187" y="826"/>
                </a:lnTo>
                <a:lnTo>
                  <a:pt x="135" y="883"/>
                </a:lnTo>
                <a:lnTo>
                  <a:pt x="2276" y="2364"/>
                </a:lnTo>
                <a:lnTo>
                  <a:pt x="213" y="951"/>
                </a:lnTo>
                <a:lnTo>
                  <a:pt x="218" y="946"/>
                </a:lnTo>
                <a:lnTo>
                  <a:pt x="213" y="946"/>
                </a:lnTo>
                <a:lnTo>
                  <a:pt x="218" y="946"/>
                </a:lnTo>
                <a:lnTo>
                  <a:pt x="213" y="951"/>
                </a:lnTo>
                <a:lnTo>
                  <a:pt x="2276" y="2364"/>
                </a:lnTo>
                <a:lnTo>
                  <a:pt x="203" y="1174"/>
                </a:lnTo>
                <a:lnTo>
                  <a:pt x="198" y="1169"/>
                </a:lnTo>
                <a:lnTo>
                  <a:pt x="192" y="1169"/>
                </a:lnTo>
                <a:lnTo>
                  <a:pt x="192" y="1174"/>
                </a:lnTo>
                <a:lnTo>
                  <a:pt x="187" y="1174"/>
                </a:lnTo>
                <a:lnTo>
                  <a:pt x="187" y="1179"/>
                </a:lnTo>
                <a:lnTo>
                  <a:pt x="192" y="1179"/>
                </a:lnTo>
                <a:lnTo>
                  <a:pt x="198" y="1179"/>
                </a:lnTo>
                <a:lnTo>
                  <a:pt x="192" y="1185"/>
                </a:lnTo>
                <a:lnTo>
                  <a:pt x="172" y="1195"/>
                </a:lnTo>
                <a:lnTo>
                  <a:pt x="187" y="1185"/>
                </a:lnTo>
                <a:lnTo>
                  <a:pt x="146" y="1226"/>
                </a:lnTo>
                <a:lnTo>
                  <a:pt x="172" y="1195"/>
                </a:lnTo>
                <a:lnTo>
                  <a:pt x="229" y="1117"/>
                </a:lnTo>
                <a:lnTo>
                  <a:pt x="281" y="1076"/>
                </a:lnTo>
                <a:lnTo>
                  <a:pt x="333" y="1029"/>
                </a:lnTo>
                <a:lnTo>
                  <a:pt x="374" y="977"/>
                </a:lnTo>
                <a:lnTo>
                  <a:pt x="379" y="977"/>
                </a:lnTo>
                <a:lnTo>
                  <a:pt x="307" y="1060"/>
                </a:lnTo>
                <a:lnTo>
                  <a:pt x="239" y="1138"/>
                </a:lnTo>
                <a:lnTo>
                  <a:pt x="234" y="1138"/>
                </a:lnTo>
                <a:lnTo>
                  <a:pt x="213" y="1164"/>
                </a:lnTo>
                <a:lnTo>
                  <a:pt x="213" y="1159"/>
                </a:lnTo>
                <a:lnTo>
                  <a:pt x="203" y="1159"/>
                </a:lnTo>
                <a:lnTo>
                  <a:pt x="208" y="1164"/>
                </a:lnTo>
                <a:lnTo>
                  <a:pt x="213" y="1164"/>
                </a:lnTo>
                <a:lnTo>
                  <a:pt x="203" y="1174"/>
                </a:lnTo>
                <a:lnTo>
                  <a:pt x="2276" y="2364"/>
                </a:lnTo>
                <a:lnTo>
                  <a:pt x="270" y="1164"/>
                </a:lnTo>
                <a:lnTo>
                  <a:pt x="250" y="1205"/>
                </a:lnTo>
                <a:lnTo>
                  <a:pt x="244" y="1226"/>
                </a:lnTo>
                <a:lnTo>
                  <a:pt x="250" y="1221"/>
                </a:lnTo>
                <a:lnTo>
                  <a:pt x="255" y="1221"/>
                </a:lnTo>
                <a:lnTo>
                  <a:pt x="255" y="1216"/>
                </a:lnTo>
                <a:lnTo>
                  <a:pt x="255" y="1211"/>
                </a:lnTo>
                <a:lnTo>
                  <a:pt x="281" y="1179"/>
                </a:lnTo>
                <a:lnTo>
                  <a:pt x="343" y="1107"/>
                </a:lnTo>
                <a:lnTo>
                  <a:pt x="400" y="1081"/>
                </a:lnTo>
                <a:lnTo>
                  <a:pt x="364" y="1128"/>
                </a:lnTo>
                <a:lnTo>
                  <a:pt x="265" y="1211"/>
                </a:lnTo>
                <a:lnTo>
                  <a:pt x="182" y="1278"/>
                </a:lnTo>
                <a:lnTo>
                  <a:pt x="270" y="1164"/>
                </a:lnTo>
                <a:lnTo>
                  <a:pt x="2276" y="2364"/>
                </a:lnTo>
                <a:lnTo>
                  <a:pt x="327" y="1143"/>
                </a:lnTo>
                <a:lnTo>
                  <a:pt x="317" y="1148"/>
                </a:lnTo>
                <a:lnTo>
                  <a:pt x="322" y="1148"/>
                </a:lnTo>
                <a:lnTo>
                  <a:pt x="327" y="1153"/>
                </a:lnTo>
                <a:lnTo>
                  <a:pt x="333" y="1148"/>
                </a:lnTo>
                <a:lnTo>
                  <a:pt x="333" y="1143"/>
                </a:lnTo>
                <a:lnTo>
                  <a:pt x="327" y="1143"/>
                </a:lnTo>
                <a:lnTo>
                  <a:pt x="2276" y="2364"/>
                </a:lnTo>
                <a:lnTo>
                  <a:pt x="909" y="390"/>
                </a:lnTo>
                <a:lnTo>
                  <a:pt x="904" y="395"/>
                </a:lnTo>
                <a:lnTo>
                  <a:pt x="904" y="390"/>
                </a:lnTo>
                <a:lnTo>
                  <a:pt x="904" y="395"/>
                </a:lnTo>
                <a:lnTo>
                  <a:pt x="899" y="395"/>
                </a:lnTo>
                <a:lnTo>
                  <a:pt x="904" y="395"/>
                </a:lnTo>
                <a:lnTo>
                  <a:pt x="909" y="390"/>
                </a:lnTo>
                <a:lnTo>
                  <a:pt x="2276" y="2364"/>
                </a:lnTo>
                <a:lnTo>
                  <a:pt x="343" y="2213"/>
                </a:lnTo>
                <a:lnTo>
                  <a:pt x="338" y="2234"/>
                </a:lnTo>
                <a:lnTo>
                  <a:pt x="333" y="2234"/>
                </a:lnTo>
                <a:lnTo>
                  <a:pt x="333" y="2224"/>
                </a:lnTo>
                <a:lnTo>
                  <a:pt x="327" y="2244"/>
                </a:lnTo>
                <a:lnTo>
                  <a:pt x="338" y="2234"/>
                </a:lnTo>
                <a:lnTo>
                  <a:pt x="343" y="2213"/>
                </a:lnTo>
                <a:lnTo>
                  <a:pt x="2276" y="2364"/>
                </a:lnTo>
                <a:lnTo>
                  <a:pt x="364" y="1252"/>
                </a:lnTo>
                <a:lnTo>
                  <a:pt x="369" y="1252"/>
                </a:lnTo>
                <a:lnTo>
                  <a:pt x="369" y="1247"/>
                </a:lnTo>
                <a:lnTo>
                  <a:pt x="369" y="1242"/>
                </a:lnTo>
                <a:lnTo>
                  <a:pt x="364" y="1242"/>
                </a:lnTo>
                <a:lnTo>
                  <a:pt x="364" y="1237"/>
                </a:lnTo>
                <a:lnTo>
                  <a:pt x="353" y="1242"/>
                </a:lnTo>
                <a:lnTo>
                  <a:pt x="348" y="1247"/>
                </a:lnTo>
                <a:lnTo>
                  <a:pt x="348" y="1252"/>
                </a:lnTo>
                <a:lnTo>
                  <a:pt x="348" y="1247"/>
                </a:lnTo>
                <a:lnTo>
                  <a:pt x="348" y="1252"/>
                </a:lnTo>
                <a:lnTo>
                  <a:pt x="353" y="1252"/>
                </a:lnTo>
                <a:lnTo>
                  <a:pt x="348" y="1252"/>
                </a:lnTo>
                <a:lnTo>
                  <a:pt x="353" y="1252"/>
                </a:lnTo>
                <a:lnTo>
                  <a:pt x="359" y="1252"/>
                </a:lnTo>
                <a:lnTo>
                  <a:pt x="353" y="1252"/>
                </a:lnTo>
                <a:lnTo>
                  <a:pt x="359" y="1252"/>
                </a:lnTo>
                <a:lnTo>
                  <a:pt x="353" y="1252"/>
                </a:lnTo>
                <a:lnTo>
                  <a:pt x="359" y="1252"/>
                </a:lnTo>
                <a:lnTo>
                  <a:pt x="353" y="1257"/>
                </a:lnTo>
                <a:lnTo>
                  <a:pt x="359" y="1252"/>
                </a:lnTo>
                <a:lnTo>
                  <a:pt x="359" y="1257"/>
                </a:lnTo>
                <a:lnTo>
                  <a:pt x="364" y="1252"/>
                </a:lnTo>
                <a:lnTo>
                  <a:pt x="2276" y="2364"/>
                </a:lnTo>
                <a:lnTo>
                  <a:pt x="338" y="1382"/>
                </a:lnTo>
                <a:lnTo>
                  <a:pt x="333" y="1387"/>
                </a:lnTo>
                <a:lnTo>
                  <a:pt x="338" y="1387"/>
                </a:lnTo>
                <a:lnTo>
                  <a:pt x="343" y="1382"/>
                </a:lnTo>
                <a:lnTo>
                  <a:pt x="338" y="1382"/>
                </a:lnTo>
                <a:lnTo>
                  <a:pt x="2276" y="2364"/>
                </a:lnTo>
                <a:lnTo>
                  <a:pt x="333" y="1974"/>
                </a:lnTo>
                <a:lnTo>
                  <a:pt x="338" y="1912"/>
                </a:lnTo>
                <a:lnTo>
                  <a:pt x="333" y="1922"/>
                </a:lnTo>
                <a:lnTo>
                  <a:pt x="333" y="1938"/>
                </a:lnTo>
                <a:lnTo>
                  <a:pt x="333" y="1974"/>
                </a:lnTo>
                <a:lnTo>
                  <a:pt x="2276" y="2364"/>
                </a:lnTo>
                <a:lnTo>
                  <a:pt x="333" y="1335"/>
                </a:lnTo>
                <a:lnTo>
                  <a:pt x="327" y="1341"/>
                </a:lnTo>
                <a:lnTo>
                  <a:pt x="333" y="1341"/>
                </a:lnTo>
                <a:lnTo>
                  <a:pt x="333" y="1335"/>
                </a:lnTo>
                <a:lnTo>
                  <a:pt x="2276" y="2364"/>
                </a:lnTo>
                <a:lnTo>
                  <a:pt x="343" y="1335"/>
                </a:lnTo>
                <a:lnTo>
                  <a:pt x="338" y="1335"/>
                </a:lnTo>
                <a:lnTo>
                  <a:pt x="333" y="1341"/>
                </a:lnTo>
                <a:lnTo>
                  <a:pt x="338" y="1341"/>
                </a:lnTo>
                <a:lnTo>
                  <a:pt x="343" y="1335"/>
                </a:lnTo>
                <a:lnTo>
                  <a:pt x="2276" y="2364"/>
                </a:lnTo>
                <a:lnTo>
                  <a:pt x="327" y="1974"/>
                </a:lnTo>
                <a:lnTo>
                  <a:pt x="327" y="1990"/>
                </a:lnTo>
                <a:lnTo>
                  <a:pt x="333" y="1979"/>
                </a:lnTo>
                <a:lnTo>
                  <a:pt x="327" y="1974"/>
                </a:lnTo>
                <a:lnTo>
                  <a:pt x="2276" y="2364"/>
                </a:lnTo>
                <a:lnTo>
                  <a:pt x="333" y="1330"/>
                </a:lnTo>
                <a:lnTo>
                  <a:pt x="327" y="1330"/>
                </a:lnTo>
                <a:lnTo>
                  <a:pt x="322" y="1335"/>
                </a:lnTo>
                <a:lnTo>
                  <a:pt x="327" y="1335"/>
                </a:lnTo>
                <a:lnTo>
                  <a:pt x="333" y="1335"/>
                </a:lnTo>
                <a:lnTo>
                  <a:pt x="333" y="1330"/>
                </a:lnTo>
                <a:lnTo>
                  <a:pt x="2276" y="2364"/>
                </a:lnTo>
                <a:lnTo>
                  <a:pt x="463" y="1122"/>
                </a:lnTo>
                <a:lnTo>
                  <a:pt x="463" y="1128"/>
                </a:lnTo>
                <a:lnTo>
                  <a:pt x="468" y="1122"/>
                </a:lnTo>
                <a:lnTo>
                  <a:pt x="473" y="1117"/>
                </a:lnTo>
                <a:lnTo>
                  <a:pt x="478" y="1112"/>
                </a:lnTo>
                <a:lnTo>
                  <a:pt x="483" y="1112"/>
                </a:lnTo>
                <a:lnTo>
                  <a:pt x="483" y="1107"/>
                </a:lnTo>
                <a:lnTo>
                  <a:pt x="478" y="1112"/>
                </a:lnTo>
                <a:lnTo>
                  <a:pt x="468" y="1117"/>
                </a:lnTo>
                <a:lnTo>
                  <a:pt x="463" y="1122"/>
                </a:lnTo>
                <a:lnTo>
                  <a:pt x="2276" y="2364"/>
                </a:lnTo>
                <a:lnTo>
                  <a:pt x="447" y="1221"/>
                </a:lnTo>
                <a:lnTo>
                  <a:pt x="452" y="1221"/>
                </a:lnTo>
                <a:lnTo>
                  <a:pt x="457" y="1221"/>
                </a:lnTo>
                <a:lnTo>
                  <a:pt x="457" y="1216"/>
                </a:lnTo>
                <a:lnTo>
                  <a:pt x="463" y="1216"/>
                </a:lnTo>
                <a:lnTo>
                  <a:pt x="457" y="1211"/>
                </a:lnTo>
                <a:lnTo>
                  <a:pt x="452" y="1211"/>
                </a:lnTo>
                <a:lnTo>
                  <a:pt x="447" y="1216"/>
                </a:lnTo>
                <a:lnTo>
                  <a:pt x="447" y="1221"/>
                </a:lnTo>
                <a:lnTo>
                  <a:pt x="2276" y="2364"/>
                </a:lnTo>
                <a:lnTo>
                  <a:pt x="379" y="1320"/>
                </a:lnTo>
                <a:lnTo>
                  <a:pt x="385" y="1315"/>
                </a:lnTo>
                <a:lnTo>
                  <a:pt x="374" y="1315"/>
                </a:lnTo>
                <a:lnTo>
                  <a:pt x="374" y="1320"/>
                </a:lnTo>
                <a:lnTo>
                  <a:pt x="379" y="1320"/>
                </a:lnTo>
                <a:lnTo>
                  <a:pt x="2276" y="2364"/>
                </a:lnTo>
                <a:lnTo>
                  <a:pt x="379" y="1372"/>
                </a:lnTo>
                <a:lnTo>
                  <a:pt x="390" y="1366"/>
                </a:lnTo>
                <a:lnTo>
                  <a:pt x="390" y="1361"/>
                </a:lnTo>
                <a:lnTo>
                  <a:pt x="379" y="1372"/>
                </a:lnTo>
                <a:lnTo>
                  <a:pt x="2276" y="2364"/>
                </a:lnTo>
                <a:lnTo>
                  <a:pt x="395" y="1325"/>
                </a:lnTo>
                <a:lnTo>
                  <a:pt x="390" y="1320"/>
                </a:lnTo>
                <a:lnTo>
                  <a:pt x="385" y="1320"/>
                </a:lnTo>
                <a:lnTo>
                  <a:pt x="379" y="1325"/>
                </a:lnTo>
                <a:lnTo>
                  <a:pt x="374" y="1330"/>
                </a:lnTo>
                <a:lnTo>
                  <a:pt x="379" y="1330"/>
                </a:lnTo>
                <a:lnTo>
                  <a:pt x="374" y="1330"/>
                </a:lnTo>
                <a:lnTo>
                  <a:pt x="374" y="1335"/>
                </a:lnTo>
                <a:lnTo>
                  <a:pt x="379" y="1330"/>
                </a:lnTo>
                <a:lnTo>
                  <a:pt x="374" y="1335"/>
                </a:lnTo>
                <a:lnTo>
                  <a:pt x="379" y="1335"/>
                </a:lnTo>
                <a:lnTo>
                  <a:pt x="385" y="1335"/>
                </a:lnTo>
                <a:lnTo>
                  <a:pt x="385" y="1330"/>
                </a:lnTo>
                <a:lnTo>
                  <a:pt x="390" y="1330"/>
                </a:lnTo>
                <a:lnTo>
                  <a:pt x="390" y="1325"/>
                </a:lnTo>
                <a:lnTo>
                  <a:pt x="395" y="1325"/>
                </a:lnTo>
                <a:lnTo>
                  <a:pt x="2276" y="2364"/>
                </a:lnTo>
                <a:lnTo>
                  <a:pt x="395" y="1283"/>
                </a:lnTo>
                <a:lnTo>
                  <a:pt x="390" y="1278"/>
                </a:lnTo>
                <a:lnTo>
                  <a:pt x="385" y="1278"/>
                </a:lnTo>
                <a:lnTo>
                  <a:pt x="385" y="1283"/>
                </a:lnTo>
                <a:lnTo>
                  <a:pt x="379" y="1283"/>
                </a:lnTo>
                <a:lnTo>
                  <a:pt x="374" y="1283"/>
                </a:lnTo>
                <a:lnTo>
                  <a:pt x="369" y="1289"/>
                </a:lnTo>
                <a:lnTo>
                  <a:pt x="374" y="1289"/>
                </a:lnTo>
                <a:lnTo>
                  <a:pt x="369" y="1289"/>
                </a:lnTo>
                <a:lnTo>
                  <a:pt x="369" y="1294"/>
                </a:lnTo>
                <a:lnTo>
                  <a:pt x="369" y="1299"/>
                </a:lnTo>
                <a:lnTo>
                  <a:pt x="369" y="1294"/>
                </a:lnTo>
                <a:lnTo>
                  <a:pt x="369" y="1299"/>
                </a:lnTo>
                <a:lnTo>
                  <a:pt x="374" y="1299"/>
                </a:lnTo>
                <a:lnTo>
                  <a:pt x="369" y="1299"/>
                </a:lnTo>
                <a:lnTo>
                  <a:pt x="374" y="1299"/>
                </a:lnTo>
                <a:lnTo>
                  <a:pt x="379" y="1299"/>
                </a:lnTo>
                <a:lnTo>
                  <a:pt x="385" y="1299"/>
                </a:lnTo>
                <a:lnTo>
                  <a:pt x="390" y="1294"/>
                </a:lnTo>
                <a:lnTo>
                  <a:pt x="390" y="1289"/>
                </a:lnTo>
                <a:lnTo>
                  <a:pt x="395" y="1289"/>
                </a:lnTo>
                <a:lnTo>
                  <a:pt x="395" y="1283"/>
                </a:lnTo>
                <a:lnTo>
                  <a:pt x="2276" y="2364"/>
                </a:lnTo>
                <a:lnTo>
                  <a:pt x="270" y="1361"/>
                </a:lnTo>
                <a:lnTo>
                  <a:pt x="270" y="1356"/>
                </a:lnTo>
                <a:lnTo>
                  <a:pt x="260" y="1356"/>
                </a:lnTo>
                <a:lnTo>
                  <a:pt x="255" y="1361"/>
                </a:lnTo>
                <a:lnTo>
                  <a:pt x="250" y="1366"/>
                </a:lnTo>
                <a:lnTo>
                  <a:pt x="244" y="1372"/>
                </a:lnTo>
                <a:lnTo>
                  <a:pt x="239" y="1377"/>
                </a:lnTo>
                <a:lnTo>
                  <a:pt x="244" y="1377"/>
                </a:lnTo>
                <a:lnTo>
                  <a:pt x="239" y="1377"/>
                </a:lnTo>
                <a:lnTo>
                  <a:pt x="244" y="1377"/>
                </a:lnTo>
                <a:lnTo>
                  <a:pt x="239" y="1382"/>
                </a:lnTo>
                <a:lnTo>
                  <a:pt x="244" y="1377"/>
                </a:lnTo>
                <a:lnTo>
                  <a:pt x="250" y="1377"/>
                </a:lnTo>
                <a:lnTo>
                  <a:pt x="250" y="1382"/>
                </a:lnTo>
                <a:lnTo>
                  <a:pt x="250" y="1377"/>
                </a:lnTo>
                <a:lnTo>
                  <a:pt x="255" y="1377"/>
                </a:lnTo>
                <a:lnTo>
                  <a:pt x="255" y="1382"/>
                </a:lnTo>
                <a:lnTo>
                  <a:pt x="255" y="1377"/>
                </a:lnTo>
                <a:lnTo>
                  <a:pt x="265" y="1372"/>
                </a:lnTo>
                <a:lnTo>
                  <a:pt x="265" y="1366"/>
                </a:lnTo>
                <a:lnTo>
                  <a:pt x="270" y="1366"/>
                </a:lnTo>
                <a:lnTo>
                  <a:pt x="270" y="1361"/>
                </a:lnTo>
                <a:lnTo>
                  <a:pt x="2276" y="2364"/>
                </a:lnTo>
                <a:lnTo>
                  <a:pt x="255" y="1289"/>
                </a:lnTo>
                <a:lnTo>
                  <a:pt x="244" y="1294"/>
                </a:lnTo>
                <a:lnTo>
                  <a:pt x="234" y="1299"/>
                </a:lnTo>
                <a:lnTo>
                  <a:pt x="239" y="1299"/>
                </a:lnTo>
                <a:lnTo>
                  <a:pt x="255" y="1294"/>
                </a:lnTo>
                <a:lnTo>
                  <a:pt x="255" y="1289"/>
                </a:lnTo>
                <a:lnTo>
                  <a:pt x="2276" y="2364"/>
                </a:lnTo>
                <a:lnTo>
                  <a:pt x="286" y="1278"/>
                </a:lnTo>
                <a:lnTo>
                  <a:pt x="286" y="1273"/>
                </a:lnTo>
                <a:lnTo>
                  <a:pt x="281" y="1278"/>
                </a:lnTo>
                <a:lnTo>
                  <a:pt x="286" y="1278"/>
                </a:lnTo>
                <a:lnTo>
                  <a:pt x="2276" y="2364"/>
                </a:lnTo>
                <a:lnTo>
                  <a:pt x="270" y="1283"/>
                </a:lnTo>
                <a:lnTo>
                  <a:pt x="276" y="1283"/>
                </a:lnTo>
                <a:lnTo>
                  <a:pt x="276" y="1278"/>
                </a:lnTo>
                <a:lnTo>
                  <a:pt x="270" y="1283"/>
                </a:lnTo>
                <a:lnTo>
                  <a:pt x="270" y="1289"/>
                </a:lnTo>
                <a:lnTo>
                  <a:pt x="270" y="1283"/>
                </a:lnTo>
                <a:lnTo>
                  <a:pt x="2276" y="2364"/>
                </a:lnTo>
                <a:lnTo>
                  <a:pt x="286" y="1341"/>
                </a:lnTo>
                <a:lnTo>
                  <a:pt x="286" y="1335"/>
                </a:lnTo>
                <a:lnTo>
                  <a:pt x="281" y="1335"/>
                </a:lnTo>
                <a:lnTo>
                  <a:pt x="276" y="1346"/>
                </a:lnTo>
                <a:lnTo>
                  <a:pt x="270" y="1346"/>
                </a:lnTo>
                <a:lnTo>
                  <a:pt x="281" y="1346"/>
                </a:lnTo>
                <a:lnTo>
                  <a:pt x="286" y="1341"/>
                </a:lnTo>
                <a:lnTo>
                  <a:pt x="2276" y="2364"/>
                </a:lnTo>
                <a:lnTo>
                  <a:pt x="296" y="1278"/>
                </a:lnTo>
                <a:lnTo>
                  <a:pt x="302" y="1273"/>
                </a:lnTo>
                <a:lnTo>
                  <a:pt x="307" y="1273"/>
                </a:lnTo>
                <a:lnTo>
                  <a:pt x="307" y="1268"/>
                </a:lnTo>
                <a:lnTo>
                  <a:pt x="317" y="1263"/>
                </a:lnTo>
                <a:lnTo>
                  <a:pt x="307" y="1263"/>
                </a:lnTo>
                <a:lnTo>
                  <a:pt x="307" y="1257"/>
                </a:lnTo>
                <a:lnTo>
                  <a:pt x="296" y="1263"/>
                </a:lnTo>
                <a:lnTo>
                  <a:pt x="291" y="1268"/>
                </a:lnTo>
                <a:lnTo>
                  <a:pt x="286" y="1268"/>
                </a:lnTo>
                <a:lnTo>
                  <a:pt x="291" y="1268"/>
                </a:lnTo>
                <a:lnTo>
                  <a:pt x="291" y="1273"/>
                </a:lnTo>
                <a:lnTo>
                  <a:pt x="291" y="1268"/>
                </a:lnTo>
                <a:lnTo>
                  <a:pt x="291" y="1273"/>
                </a:lnTo>
                <a:lnTo>
                  <a:pt x="286" y="1278"/>
                </a:lnTo>
                <a:lnTo>
                  <a:pt x="291" y="1273"/>
                </a:lnTo>
                <a:lnTo>
                  <a:pt x="291" y="1278"/>
                </a:lnTo>
                <a:lnTo>
                  <a:pt x="291" y="1273"/>
                </a:lnTo>
                <a:lnTo>
                  <a:pt x="296" y="1278"/>
                </a:lnTo>
                <a:lnTo>
                  <a:pt x="2276" y="2364"/>
                </a:lnTo>
                <a:lnTo>
                  <a:pt x="213" y="1382"/>
                </a:lnTo>
                <a:lnTo>
                  <a:pt x="224" y="1377"/>
                </a:lnTo>
                <a:lnTo>
                  <a:pt x="224" y="1372"/>
                </a:lnTo>
                <a:lnTo>
                  <a:pt x="218" y="1372"/>
                </a:lnTo>
                <a:lnTo>
                  <a:pt x="213" y="1382"/>
                </a:lnTo>
                <a:lnTo>
                  <a:pt x="213" y="1377"/>
                </a:lnTo>
                <a:lnTo>
                  <a:pt x="213" y="1382"/>
                </a:lnTo>
                <a:lnTo>
                  <a:pt x="2276" y="2364"/>
                </a:lnTo>
                <a:lnTo>
                  <a:pt x="317" y="1351"/>
                </a:lnTo>
                <a:lnTo>
                  <a:pt x="296" y="1361"/>
                </a:lnTo>
                <a:lnTo>
                  <a:pt x="307" y="1356"/>
                </a:lnTo>
                <a:lnTo>
                  <a:pt x="317" y="1351"/>
                </a:lnTo>
                <a:lnTo>
                  <a:pt x="2276" y="2364"/>
                </a:lnTo>
                <a:lnTo>
                  <a:pt x="302" y="1341"/>
                </a:lnTo>
                <a:lnTo>
                  <a:pt x="307" y="1335"/>
                </a:lnTo>
                <a:lnTo>
                  <a:pt x="302" y="1335"/>
                </a:lnTo>
                <a:lnTo>
                  <a:pt x="296" y="1341"/>
                </a:lnTo>
                <a:lnTo>
                  <a:pt x="302" y="1341"/>
                </a:lnTo>
                <a:lnTo>
                  <a:pt x="2276" y="2364"/>
                </a:lnTo>
                <a:lnTo>
                  <a:pt x="353" y="1195"/>
                </a:lnTo>
                <a:lnTo>
                  <a:pt x="359" y="1195"/>
                </a:lnTo>
                <a:lnTo>
                  <a:pt x="364" y="1190"/>
                </a:lnTo>
                <a:lnTo>
                  <a:pt x="353" y="1195"/>
                </a:lnTo>
                <a:lnTo>
                  <a:pt x="2276" y="2364"/>
                </a:lnTo>
                <a:lnTo>
                  <a:pt x="343" y="2052"/>
                </a:lnTo>
                <a:lnTo>
                  <a:pt x="343" y="2057"/>
                </a:lnTo>
                <a:lnTo>
                  <a:pt x="343" y="2068"/>
                </a:lnTo>
                <a:lnTo>
                  <a:pt x="343" y="2052"/>
                </a:lnTo>
                <a:lnTo>
                  <a:pt x="2276" y="2364"/>
                </a:lnTo>
                <a:lnTo>
                  <a:pt x="322" y="1964"/>
                </a:lnTo>
                <a:lnTo>
                  <a:pt x="322" y="1979"/>
                </a:lnTo>
                <a:lnTo>
                  <a:pt x="322" y="1974"/>
                </a:lnTo>
                <a:lnTo>
                  <a:pt x="322" y="1964"/>
                </a:lnTo>
                <a:lnTo>
                  <a:pt x="2276" y="2364"/>
                </a:lnTo>
                <a:lnTo>
                  <a:pt x="348" y="1289"/>
                </a:lnTo>
                <a:lnTo>
                  <a:pt x="348" y="1283"/>
                </a:lnTo>
                <a:lnTo>
                  <a:pt x="343" y="1289"/>
                </a:lnTo>
                <a:lnTo>
                  <a:pt x="348" y="1289"/>
                </a:lnTo>
                <a:lnTo>
                  <a:pt x="2276" y="2364"/>
                </a:lnTo>
                <a:lnTo>
                  <a:pt x="624" y="1122"/>
                </a:lnTo>
                <a:lnTo>
                  <a:pt x="624" y="1128"/>
                </a:lnTo>
                <a:lnTo>
                  <a:pt x="634" y="1122"/>
                </a:lnTo>
                <a:lnTo>
                  <a:pt x="629" y="1122"/>
                </a:lnTo>
                <a:lnTo>
                  <a:pt x="624" y="1122"/>
                </a:lnTo>
                <a:lnTo>
                  <a:pt x="2276" y="2364"/>
                </a:lnTo>
                <a:lnTo>
                  <a:pt x="779" y="1091"/>
                </a:lnTo>
                <a:lnTo>
                  <a:pt x="785" y="1086"/>
                </a:lnTo>
                <a:lnTo>
                  <a:pt x="790" y="1081"/>
                </a:lnTo>
                <a:lnTo>
                  <a:pt x="790" y="1076"/>
                </a:lnTo>
                <a:lnTo>
                  <a:pt x="785" y="1081"/>
                </a:lnTo>
                <a:lnTo>
                  <a:pt x="779" y="1091"/>
                </a:lnTo>
                <a:lnTo>
                  <a:pt x="779" y="1086"/>
                </a:lnTo>
                <a:lnTo>
                  <a:pt x="779" y="1091"/>
                </a:lnTo>
                <a:lnTo>
                  <a:pt x="2276" y="2364"/>
                </a:lnTo>
                <a:lnTo>
                  <a:pt x="790" y="1107"/>
                </a:lnTo>
                <a:lnTo>
                  <a:pt x="790" y="1102"/>
                </a:lnTo>
                <a:lnTo>
                  <a:pt x="790" y="1096"/>
                </a:lnTo>
                <a:lnTo>
                  <a:pt x="779" y="1102"/>
                </a:lnTo>
                <a:lnTo>
                  <a:pt x="769" y="1112"/>
                </a:lnTo>
                <a:lnTo>
                  <a:pt x="769" y="1117"/>
                </a:lnTo>
                <a:lnTo>
                  <a:pt x="779" y="1112"/>
                </a:lnTo>
                <a:lnTo>
                  <a:pt x="779" y="1117"/>
                </a:lnTo>
                <a:lnTo>
                  <a:pt x="790" y="1107"/>
                </a:lnTo>
                <a:lnTo>
                  <a:pt x="2276" y="2364"/>
                </a:lnTo>
                <a:lnTo>
                  <a:pt x="785" y="317"/>
                </a:lnTo>
                <a:lnTo>
                  <a:pt x="790" y="317"/>
                </a:lnTo>
                <a:lnTo>
                  <a:pt x="790" y="312"/>
                </a:lnTo>
                <a:lnTo>
                  <a:pt x="785" y="317"/>
                </a:lnTo>
                <a:lnTo>
                  <a:pt x="2276" y="2364"/>
                </a:lnTo>
                <a:lnTo>
                  <a:pt x="686" y="1242"/>
                </a:lnTo>
                <a:lnTo>
                  <a:pt x="691" y="1237"/>
                </a:lnTo>
                <a:lnTo>
                  <a:pt x="696" y="1231"/>
                </a:lnTo>
                <a:lnTo>
                  <a:pt x="686" y="1242"/>
                </a:lnTo>
                <a:lnTo>
                  <a:pt x="2276" y="2364"/>
                </a:lnTo>
                <a:lnTo>
                  <a:pt x="722" y="1133"/>
                </a:lnTo>
                <a:lnTo>
                  <a:pt x="707" y="1138"/>
                </a:lnTo>
                <a:lnTo>
                  <a:pt x="712" y="1138"/>
                </a:lnTo>
                <a:lnTo>
                  <a:pt x="707" y="1143"/>
                </a:lnTo>
                <a:lnTo>
                  <a:pt x="696" y="1143"/>
                </a:lnTo>
                <a:lnTo>
                  <a:pt x="686" y="1148"/>
                </a:lnTo>
                <a:lnTo>
                  <a:pt x="681" y="1153"/>
                </a:lnTo>
                <a:lnTo>
                  <a:pt x="686" y="1153"/>
                </a:lnTo>
                <a:lnTo>
                  <a:pt x="676" y="1159"/>
                </a:lnTo>
                <a:lnTo>
                  <a:pt x="681" y="1159"/>
                </a:lnTo>
                <a:lnTo>
                  <a:pt x="686" y="1159"/>
                </a:lnTo>
                <a:lnTo>
                  <a:pt x="686" y="1164"/>
                </a:lnTo>
                <a:lnTo>
                  <a:pt x="686" y="1159"/>
                </a:lnTo>
                <a:lnTo>
                  <a:pt x="702" y="1148"/>
                </a:lnTo>
                <a:lnTo>
                  <a:pt x="707" y="1143"/>
                </a:lnTo>
                <a:lnTo>
                  <a:pt x="712" y="1143"/>
                </a:lnTo>
                <a:lnTo>
                  <a:pt x="722" y="1133"/>
                </a:lnTo>
                <a:lnTo>
                  <a:pt x="2276" y="2364"/>
                </a:lnTo>
                <a:lnTo>
                  <a:pt x="728" y="1081"/>
                </a:lnTo>
                <a:lnTo>
                  <a:pt x="728" y="1076"/>
                </a:lnTo>
                <a:lnTo>
                  <a:pt x="733" y="1065"/>
                </a:lnTo>
                <a:lnTo>
                  <a:pt x="728" y="1065"/>
                </a:lnTo>
                <a:lnTo>
                  <a:pt x="728" y="1070"/>
                </a:lnTo>
                <a:lnTo>
                  <a:pt x="722" y="1076"/>
                </a:lnTo>
                <a:lnTo>
                  <a:pt x="712" y="1076"/>
                </a:lnTo>
                <a:lnTo>
                  <a:pt x="712" y="1081"/>
                </a:lnTo>
                <a:lnTo>
                  <a:pt x="717" y="1081"/>
                </a:lnTo>
                <a:lnTo>
                  <a:pt x="722" y="1081"/>
                </a:lnTo>
                <a:lnTo>
                  <a:pt x="728" y="1081"/>
                </a:lnTo>
                <a:lnTo>
                  <a:pt x="2276" y="2364"/>
                </a:lnTo>
                <a:lnTo>
                  <a:pt x="790" y="966"/>
                </a:lnTo>
                <a:lnTo>
                  <a:pt x="785" y="972"/>
                </a:lnTo>
                <a:lnTo>
                  <a:pt x="790" y="972"/>
                </a:lnTo>
                <a:lnTo>
                  <a:pt x="790" y="966"/>
                </a:lnTo>
                <a:lnTo>
                  <a:pt x="2276" y="2364"/>
                </a:lnTo>
                <a:lnTo>
                  <a:pt x="785" y="302"/>
                </a:lnTo>
                <a:lnTo>
                  <a:pt x="790" y="296"/>
                </a:lnTo>
                <a:lnTo>
                  <a:pt x="785" y="296"/>
                </a:lnTo>
                <a:lnTo>
                  <a:pt x="785" y="302"/>
                </a:lnTo>
                <a:lnTo>
                  <a:pt x="2276" y="2364"/>
                </a:lnTo>
                <a:lnTo>
                  <a:pt x="800" y="707"/>
                </a:lnTo>
                <a:lnTo>
                  <a:pt x="800" y="702"/>
                </a:lnTo>
                <a:lnTo>
                  <a:pt x="805" y="696"/>
                </a:lnTo>
                <a:lnTo>
                  <a:pt x="800" y="702"/>
                </a:lnTo>
                <a:lnTo>
                  <a:pt x="800" y="707"/>
                </a:lnTo>
                <a:lnTo>
                  <a:pt x="2276" y="2364"/>
                </a:lnTo>
                <a:lnTo>
                  <a:pt x="800" y="494"/>
                </a:lnTo>
                <a:lnTo>
                  <a:pt x="795" y="499"/>
                </a:lnTo>
                <a:lnTo>
                  <a:pt x="795" y="504"/>
                </a:lnTo>
                <a:lnTo>
                  <a:pt x="795" y="499"/>
                </a:lnTo>
                <a:lnTo>
                  <a:pt x="800" y="499"/>
                </a:lnTo>
                <a:lnTo>
                  <a:pt x="805" y="499"/>
                </a:lnTo>
                <a:lnTo>
                  <a:pt x="805" y="494"/>
                </a:lnTo>
                <a:lnTo>
                  <a:pt x="805" y="489"/>
                </a:lnTo>
                <a:lnTo>
                  <a:pt x="800" y="494"/>
                </a:lnTo>
                <a:lnTo>
                  <a:pt x="2276" y="2364"/>
                </a:lnTo>
                <a:lnTo>
                  <a:pt x="800" y="416"/>
                </a:lnTo>
                <a:lnTo>
                  <a:pt x="795" y="421"/>
                </a:lnTo>
                <a:lnTo>
                  <a:pt x="805" y="416"/>
                </a:lnTo>
                <a:lnTo>
                  <a:pt x="805" y="411"/>
                </a:lnTo>
                <a:lnTo>
                  <a:pt x="800" y="416"/>
                </a:lnTo>
                <a:lnTo>
                  <a:pt x="2276" y="2364"/>
                </a:lnTo>
                <a:lnTo>
                  <a:pt x="800" y="582"/>
                </a:lnTo>
                <a:lnTo>
                  <a:pt x="800" y="577"/>
                </a:lnTo>
                <a:lnTo>
                  <a:pt x="795" y="582"/>
                </a:lnTo>
                <a:lnTo>
                  <a:pt x="790" y="587"/>
                </a:lnTo>
                <a:lnTo>
                  <a:pt x="795" y="587"/>
                </a:lnTo>
                <a:lnTo>
                  <a:pt x="790" y="587"/>
                </a:lnTo>
                <a:lnTo>
                  <a:pt x="795" y="587"/>
                </a:lnTo>
                <a:lnTo>
                  <a:pt x="790" y="587"/>
                </a:lnTo>
                <a:lnTo>
                  <a:pt x="795" y="587"/>
                </a:lnTo>
                <a:lnTo>
                  <a:pt x="800" y="582"/>
                </a:lnTo>
                <a:lnTo>
                  <a:pt x="2276" y="2364"/>
                </a:lnTo>
                <a:lnTo>
                  <a:pt x="795" y="587"/>
                </a:lnTo>
                <a:lnTo>
                  <a:pt x="795" y="582"/>
                </a:lnTo>
                <a:lnTo>
                  <a:pt x="800" y="582"/>
                </a:lnTo>
                <a:lnTo>
                  <a:pt x="795" y="587"/>
                </a:lnTo>
                <a:lnTo>
                  <a:pt x="2276" y="2364"/>
                </a:lnTo>
                <a:lnTo>
                  <a:pt x="483" y="1299"/>
                </a:lnTo>
                <a:lnTo>
                  <a:pt x="489" y="1294"/>
                </a:lnTo>
                <a:lnTo>
                  <a:pt x="489" y="1289"/>
                </a:lnTo>
                <a:lnTo>
                  <a:pt x="483" y="1289"/>
                </a:lnTo>
                <a:lnTo>
                  <a:pt x="478" y="1294"/>
                </a:lnTo>
                <a:lnTo>
                  <a:pt x="473" y="1299"/>
                </a:lnTo>
                <a:lnTo>
                  <a:pt x="478" y="1294"/>
                </a:lnTo>
                <a:lnTo>
                  <a:pt x="478" y="1299"/>
                </a:lnTo>
                <a:lnTo>
                  <a:pt x="483" y="1294"/>
                </a:lnTo>
                <a:lnTo>
                  <a:pt x="483" y="1299"/>
                </a:lnTo>
                <a:lnTo>
                  <a:pt x="2276" y="2364"/>
                </a:lnTo>
                <a:lnTo>
                  <a:pt x="468" y="1278"/>
                </a:lnTo>
                <a:lnTo>
                  <a:pt x="468" y="1273"/>
                </a:lnTo>
                <a:lnTo>
                  <a:pt x="473" y="1273"/>
                </a:lnTo>
                <a:lnTo>
                  <a:pt x="473" y="1268"/>
                </a:lnTo>
                <a:lnTo>
                  <a:pt x="468" y="1263"/>
                </a:lnTo>
                <a:lnTo>
                  <a:pt x="457" y="1268"/>
                </a:lnTo>
                <a:lnTo>
                  <a:pt x="452" y="1273"/>
                </a:lnTo>
                <a:lnTo>
                  <a:pt x="452" y="1278"/>
                </a:lnTo>
                <a:lnTo>
                  <a:pt x="447" y="1283"/>
                </a:lnTo>
                <a:lnTo>
                  <a:pt x="452" y="1283"/>
                </a:lnTo>
                <a:lnTo>
                  <a:pt x="457" y="1283"/>
                </a:lnTo>
                <a:lnTo>
                  <a:pt x="457" y="1289"/>
                </a:lnTo>
                <a:lnTo>
                  <a:pt x="463" y="1289"/>
                </a:lnTo>
                <a:lnTo>
                  <a:pt x="468" y="1283"/>
                </a:lnTo>
                <a:lnTo>
                  <a:pt x="468" y="1278"/>
                </a:lnTo>
                <a:lnTo>
                  <a:pt x="2276" y="2364"/>
                </a:lnTo>
                <a:lnTo>
                  <a:pt x="515" y="1242"/>
                </a:lnTo>
                <a:lnTo>
                  <a:pt x="525" y="1237"/>
                </a:lnTo>
                <a:lnTo>
                  <a:pt x="530" y="1231"/>
                </a:lnTo>
                <a:lnTo>
                  <a:pt x="530" y="1226"/>
                </a:lnTo>
                <a:lnTo>
                  <a:pt x="515" y="1231"/>
                </a:lnTo>
                <a:lnTo>
                  <a:pt x="504" y="1242"/>
                </a:lnTo>
                <a:lnTo>
                  <a:pt x="509" y="1242"/>
                </a:lnTo>
                <a:lnTo>
                  <a:pt x="504" y="1247"/>
                </a:lnTo>
                <a:lnTo>
                  <a:pt x="515" y="1242"/>
                </a:lnTo>
                <a:lnTo>
                  <a:pt x="2276" y="2364"/>
                </a:lnTo>
                <a:lnTo>
                  <a:pt x="457" y="1372"/>
                </a:lnTo>
                <a:lnTo>
                  <a:pt x="463" y="1372"/>
                </a:lnTo>
                <a:lnTo>
                  <a:pt x="463" y="1366"/>
                </a:lnTo>
                <a:lnTo>
                  <a:pt x="457" y="1372"/>
                </a:lnTo>
                <a:lnTo>
                  <a:pt x="2276" y="2364"/>
                </a:lnTo>
                <a:lnTo>
                  <a:pt x="494" y="1330"/>
                </a:lnTo>
                <a:lnTo>
                  <a:pt x="499" y="1325"/>
                </a:lnTo>
                <a:lnTo>
                  <a:pt x="483" y="1335"/>
                </a:lnTo>
                <a:lnTo>
                  <a:pt x="483" y="1330"/>
                </a:lnTo>
                <a:lnTo>
                  <a:pt x="489" y="1330"/>
                </a:lnTo>
                <a:lnTo>
                  <a:pt x="483" y="1335"/>
                </a:lnTo>
                <a:lnTo>
                  <a:pt x="494" y="1330"/>
                </a:lnTo>
                <a:lnTo>
                  <a:pt x="2276" y="2364"/>
                </a:lnTo>
                <a:lnTo>
                  <a:pt x="437" y="1133"/>
                </a:lnTo>
                <a:lnTo>
                  <a:pt x="431" y="1133"/>
                </a:lnTo>
                <a:lnTo>
                  <a:pt x="431" y="1138"/>
                </a:lnTo>
                <a:lnTo>
                  <a:pt x="431" y="1133"/>
                </a:lnTo>
                <a:lnTo>
                  <a:pt x="431" y="1138"/>
                </a:lnTo>
                <a:lnTo>
                  <a:pt x="431" y="1133"/>
                </a:lnTo>
                <a:lnTo>
                  <a:pt x="437" y="1133"/>
                </a:lnTo>
                <a:lnTo>
                  <a:pt x="2276" y="2364"/>
                </a:lnTo>
                <a:lnTo>
                  <a:pt x="457" y="1257"/>
                </a:lnTo>
                <a:lnTo>
                  <a:pt x="463" y="1257"/>
                </a:lnTo>
                <a:lnTo>
                  <a:pt x="463" y="1252"/>
                </a:lnTo>
                <a:lnTo>
                  <a:pt x="457" y="1252"/>
                </a:lnTo>
                <a:lnTo>
                  <a:pt x="457" y="1257"/>
                </a:lnTo>
                <a:lnTo>
                  <a:pt x="457" y="1252"/>
                </a:lnTo>
                <a:lnTo>
                  <a:pt x="457" y="1257"/>
                </a:lnTo>
                <a:lnTo>
                  <a:pt x="2276" y="2364"/>
                </a:lnTo>
                <a:lnTo>
                  <a:pt x="473" y="1283"/>
                </a:lnTo>
                <a:lnTo>
                  <a:pt x="478" y="1283"/>
                </a:lnTo>
                <a:lnTo>
                  <a:pt x="483" y="1278"/>
                </a:lnTo>
                <a:lnTo>
                  <a:pt x="483" y="1273"/>
                </a:lnTo>
                <a:lnTo>
                  <a:pt x="478" y="1273"/>
                </a:lnTo>
                <a:lnTo>
                  <a:pt x="468" y="1283"/>
                </a:lnTo>
                <a:lnTo>
                  <a:pt x="473" y="1283"/>
                </a:lnTo>
                <a:lnTo>
                  <a:pt x="2276" y="2364"/>
                </a:lnTo>
                <a:lnTo>
                  <a:pt x="416" y="1315"/>
                </a:lnTo>
                <a:lnTo>
                  <a:pt x="411" y="1315"/>
                </a:lnTo>
                <a:lnTo>
                  <a:pt x="411" y="1320"/>
                </a:lnTo>
                <a:lnTo>
                  <a:pt x="416" y="1315"/>
                </a:lnTo>
                <a:lnTo>
                  <a:pt x="2276" y="2364"/>
                </a:lnTo>
                <a:lnTo>
                  <a:pt x="499" y="1346"/>
                </a:lnTo>
                <a:lnTo>
                  <a:pt x="504" y="1346"/>
                </a:lnTo>
                <a:lnTo>
                  <a:pt x="499" y="1341"/>
                </a:lnTo>
                <a:lnTo>
                  <a:pt x="494" y="1346"/>
                </a:lnTo>
                <a:lnTo>
                  <a:pt x="499" y="1346"/>
                </a:lnTo>
                <a:lnTo>
                  <a:pt x="2276" y="2364"/>
                </a:lnTo>
                <a:lnTo>
                  <a:pt x="587" y="1221"/>
                </a:lnTo>
                <a:lnTo>
                  <a:pt x="598" y="1221"/>
                </a:lnTo>
                <a:lnTo>
                  <a:pt x="603" y="1211"/>
                </a:lnTo>
                <a:lnTo>
                  <a:pt x="598" y="1211"/>
                </a:lnTo>
                <a:lnTo>
                  <a:pt x="592" y="1221"/>
                </a:lnTo>
                <a:lnTo>
                  <a:pt x="587" y="1221"/>
                </a:lnTo>
                <a:lnTo>
                  <a:pt x="2276" y="2364"/>
                </a:lnTo>
                <a:lnTo>
                  <a:pt x="187" y="1335"/>
                </a:lnTo>
                <a:lnTo>
                  <a:pt x="192" y="1335"/>
                </a:lnTo>
                <a:lnTo>
                  <a:pt x="192" y="1341"/>
                </a:lnTo>
                <a:lnTo>
                  <a:pt x="192" y="1335"/>
                </a:lnTo>
                <a:lnTo>
                  <a:pt x="192" y="1341"/>
                </a:lnTo>
                <a:lnTo>
                  <a:pt x="192" y="1335"/>
                </a:lnTo>
                <a:lnTo>
                  <a:pt x="192" y="1341"/>
                </a:lnTo>
                <a:lnTo>
                  <a:pt x="198" y="1335"/>
                </a:lnTo>
                <a:lnTo>
                  <a:pt x="198" y="1341"/>
                </a:lnTo>
                <a:lnTo>
                  <a:pt x="198" y="1335"/>
                </a:lnTo>
                <a:lnTo>
                  <a:pt x="203" y="1335"/>
                </a:lnTo>
                <a:lnTo>
                  <a:pt x="208" y="1335"/>
                </a:lnTo>
                <a:lnTo>
                  <a:pt x="208" y="1325"/>
                </a:lnTo>
                <a:lnTo>
                  <a:pt x="213" y="1330"/>
                </a:lnTo>
                <a:lnTo>
                  <a:pt x="208" y="1325"/>
                </a:lnTo>
                <a:lnTo>
                  <a:pt x="213" y="1325"/>
                </a:lnTo>
                <a:lnTo>
                  <a:pt x="213" y="1320"/>
                </a:lnTo>
                <a:lnTo>
                  <a:pt x="208" y="1320"/>
                </a:lnTo>
                <a:lnTo>
                  <a:pt x="213" y="1320"/>
                </a:lnTo>
                <a:lnTo>
                  <a:pt x="208" y="1320"/>
                </a:lnTo>
                <a:lnTo>
                  <a:pt x="208" y="1315"/>
                </a:lnTo>
                <a:lnTo>
                  <a:pt x="203" y="1315"/>
                </a:lnTo>
                <a:lnTo>
                  <a:pt x="198" y="1315"/>
                </a:lnTo>
                <a:lnTo>
                  <a:pt x="198" y="1320"/>
                </a:lnTo>
                <a:lnTo>
                  <a:pt x="198" y="1315"/>
                </a:lnTo>
                <a:lnTo>
                  <a:pt x="192" y="1320"/>
                </a:lnTo>
                <a:lnTo>
                  <a:pt x="187" y="1320"/>
                </a:lnTo>
                <a:lnTo>
                  <a:pt x="187" y="1325"/>
                </a:lnTo>
                <a:lnTo>
                  <a:pt x="182" y="1330"/>
                </a:lnTo>
                <a:lnTo>
                  <a:pt x="187" y="1330"/>
                </a:lnTo>
                <a:lnTo>
                  <a:pt x="182" y="1330"/>
                </a:lnTo>
                <a:lnTo>
                  <a:pt x="187" y="1330"/>
                </a:lnTo>
                <a:lnTo>
                  <a:pt x="182" y="1335"/>
                </a:lnTo>
                <a:lnTo>
                  <a:pt x="187" y="1330"/>
                </a:lnTo>
                <a:lnTo>
                  <a:pt x="182" y="1335"/>
                </a:lnTo>
                <a:lnTo>
                  <a:pt x="187" y="1335"/>
                </a:lnTo>
                <a:lnTo>
                  <a:pt x="182" y="1335"/>
                </a:lnTo>
                <a:lnTo>
                  <a:pt x="187" y="1335"/>
                </a:lnTo>
                <a:lnTo>
                  <a:pt x="2276" y="2364"/>
                </a:lnTo>
                <a:lnTo>
                  <a:pt x="613" y="1148"/>
                </a:lnTo>
                <a:lnTo>
                  <a:pt x="608" y="1148"/>
                </a:lnTo>
                <a:lnTo>
                  <a:pt x="608" y="1153"/>
                </a:lnTo>
                <a:lnTo>
                  <a:pt x="613" y="1148"/>
                </a:lnTo>
                <a:lnTo>
                  <a:pt x="2276" y="2364"/>
                </a:lnTo>
                <a:lnTo>
                  <a:pt x="530" y="1252"/>
                </a:lnTo>
                <a:lnTo>
                  <a:pt x="535" y="1252"/>
                </a:lnTo>
                <a:lnTo>
                  <a:pt x="541" y="1247"/>
                </a:lnTo>
                <a:lnTo>
                  <a:pt x="541" y="1242"/>
                </a:lnTo>
                <a:lnTo>
                  <a:pt x="530" y="1252"/>
                </a:lnTo>
                <a:lnTo>
                  <a:pt x="2276" y="2364"/>
                </a:lnTo>
                <a:lnTo>
                  <a:pt x="805" y="655"/>
                </a:lnTo>
                <a:lnTo>
                  <a:pt x="800" y="660"/>
                </a:lnTo>
                <a:lnTo>
                  <a:pt x="800" y="655"/>
                </a:lnTo>
                <a:lnTo>
                  <a:pt x="805" y="655"/>
                </a:lnTo>
                <a:lnTo>
                  <a:pt x="2276" y="2364"/>
                </a:lnTo>
                <a:lnTo>
                  <a:pt x="629" y="1128"/>
                </a:lnTo>
                <a:lnTo>
                  <a:pt x="624" y="1128"/>
                </a:lnTo>
                <a:lnTo>
                  <a:pt x="624" y="1133"/>
                </a:lnTo>
                <a:lnTo>
                  <a:pt x="629" y="1128"/>
                </a:lnTo>
                <a:lnTo>
                  <a:pt x="2276" y="2364"/>
                </a:lnTo>
                <a:lnTo>
                  <a:pt x="733" y="1133"/>
                </a:lnTo>
                <a:lnTo>
                  <a:pt x="738" y="1128"/>
                </a:lnTo>
                <a:lnTo>
                  <a:pt x="733" y="1128"/>
                </a:lnTo>
                <a:lnTo>
                  <a:pt x="728" y="1133"/>
                </a:lnTo>
                <a:lnTo>
                  <a:pt x="733" y="1133"/>
                </a:lnTo>
                <a:lnTo>
                  <a:pt x="2276" y="2364"/>
                </a:lnTo>
                <a:lnTo>
                  <a:pt x="608" y="1195"/>
                </a:lnTo>
                <a:lnTo>
                  <a:pt x="603" y="1200"/>
                </a:lnTo>
                <a:lnTo>
                  <a:pt x="608" y="1200"/>
                </a:lnTo>
                <a:lnTo>
                  <a:pt x="603" y="1200"/>
                </a:lnTo>
                <a:lnTo>
                  <a:pt x="608" y="1195"/>
                </a:lnTo>
                <a:lnTo>
                  <a:pt x="2276" y="2364"/>
                </a:lnTo>
                <a:lnTo>
                  <a:pt x="582" y="1221"/>
                </a:lnTo>
                <a:lnTo>
                  <a:pt x="577" y="1221"/>
                </a:lnTo>
                <a:lnTo>
                  <a:pt x="566" y="1231"/>
                </a:lnTo>
                <a:lnTo>
                  <a:pt x="572" y="1231"/>
                </a:lnTo>
                <a:lnTo>
                  <a:pt x="582" y="1226"/>
                </a:lnTo>
                <a:lnTo>
                  <a:pt x="582" y="1221"/>
                </a:lnTo>
                <a:lnTo>
                  <a:pt x="2276" y="2364"/>
                </a:lnTo>
                <a:lnTo>
                  <a:pt x="629" y="1179"/>
                </a:lnTo>
                <a:lnTo>
                  <a:pt x="629" y="1174"/>
                </a:lnTo>
                <a:lnTo>
                  <a:pt x="618" y="1179"/>
                </a:lnTo>
                <a:lnTo>
                  <a:pt x="618" y="1185"/>
                </a:lnTo>
                <a:lnTo>
                  <a:pt x="624" y="1179"/>
                </a:lnTo>
                <a:lnTo>
                  <a:pt x="624" y="1185"/>
                </a:lnTo>
                <a:lnTo>
                  <a:pt x="624" y="1179"/>
                </a:lnTo>
                <a:lnTo>
                  <a:pt x="629" y="1179"/>
                </a:lnTo>
                <a:lnTo>
                  <a:pt x="2276" y="2364"/>
                </a:lnTo>
                <a:lnTo>
                  <a:pt x="3912" y="192"/>
                </a:lnTo>
                <a:lnTo>
                  <a:pt x="3912" y="187"/>
                </a:lnTo>
                <a:lnTo>
                  <a:pt x="3907" y="182"/>
                </a:lnTo>
                <a:lnTo>
                  <a:pt x="3902" y="182"/>
                </a:lnTo>
                <a:lnTo>
                  <a:pt x="3902" y="187"/>
                </a:lnTo>
                <a:lnTo>
                  <a:pt x="3907" y="192"/>
                </a:lnTo>
                <a:lnTo>
                  <a:pt x="3912" y="192"/>
                </a:lnTo>
                <a:lnTo>
                  <a:pt x="2276" y="2364"/>
                </a:lnTo>
                <a:lnTo>
                  <a:pt x="3886" y="130"/>
                </a:lnTo>
                <a:lnTo>
                  <a:pt x="3886" y="125"/>
                </a:lnTo>
                <a:lnTo>
                  <a:pt x="3881" y="130"/>
                </a:lnTo>
                <a:lnTo>
                  <a:pt x="3886" y="130"/>
                </a:lnTo>
                <a:lnTo>
                  <a:pt x="2276" y="2364"/>
                </a:lnTo>
                <a:lnTo>
                  <a:pt x="3860" y="109"/>
                </a:lnTo>
                <a:lnTo>
                  <a:pt x="3860" y="104"/>
                </a:lnTo>
                <a:lnTo>
                  <a:pt x="3865" y="104"/>
                </a:lnTo>
                <a:lnTo>
                  <a:pt x="3865" y="109"/>
                </a:lnTo>
                <a:lnTo>
                  <a:pt x="3865" y="114"/>
                </a:lnTo>
                <a:lnTo>
                  <a:pt x="3871" y="109"/>
                </a:lnTo>
                <a:lnTo>
                  <a:pt x="3871" y="114"/>
                </a:lnTo>
                <a:lnTo>
                  <a:pt x="3871" y="109"/>
                </a:lnTo>
                <a:lnTo>
                  <a:pt x="3876" y="109"/>
                </a:lnTo>
                <a:lnTo>
                  <a:pt x="3871" y="109"/>
                </a:lnTo>
                <a:lnTo>
                  <a:pt x="3876" y="104"/>
                </a:lnTo>
                <a:lnTo>
                  <a:pt x="3871" y="104"/>
                </a:lnTo>
                <a:lnTo>
                  <a:pt x="3865" y="99"/>
                </a:lnTo>
                <a:lnTo>
                  <a:pt x="3860" y="104"/>
                </a:lnTo>
                <a:lnTo>
                  <a:pt x="3855" y="104"/>
                </a:lnTo>
                <a:lnTo>
                  <a:pt x="3860" y="109"/>
                </a:lnTo>
                <a:lnTo>
                  <a:pt x="2276" y="2364"/>
                </a:lnTo>
                <a:lnTo>
                  <a:pt x="3840" y="89"/>
                </a:lnTo>
                <a:lnTo>
                  <a:pt x="3845" y="89"/>
                </a:lnTo>
                <a:lnTo>
                  <a:pt x="3845" y="83"/>
                </a:lnTo>
                <a:lnTo>
                  <a:pt x="3845" y="78"/>
                </a:lnTo>
                <a:lnTo>
                  <a:pt x="3840" y="78"/>
                </a:lnTo>
                <a:lnTo>
                  <a:pt x="3834" y="89"/>
                </a:lnTo>
                <a:lnTo>
                  <a:pt x="3840" y="89"/>
                </a:lnTo>
                <a:lnTo>
                  <a:pt x="2276" y="2364"/>
                </a:lnTo>
                <a:lnTo>
                  <a:pt x="3798" y="57"/>
                </a:lnTo>
                <a:lnTo>
                  <a:pt x="3803" y="52"/>
                </a:lnTo>
                <a:lnTo>
                  <a:pt x="3803" y="57"/>
                </a:lnTo>
                <a:lnTo>
                  <a:pt x="3808" y="52"/>
                </a:lnTo>
                <a:lnTo>
                  <a:pt x="3814" y="52"/>
                </a:lnTo>
                <a:lnTo>
                  <a:pt x="3814" y="47"/>
                </a:lnTo>
                <a:lnTo>
                  <a:pt x="3819" y="42"/>
                </a:lnTo>
                <a:lnTo>
                  <a:pt x="3814" y="42"/>
                </a:lnTo>
                <a:lnTo>
                  <a:pt x="3819" y="37"/>
                </a:lnTo>
                <a:lnTo>
                  <a:pt x="3814" y="37"/>
                </a:lnTo>
                <a:lnTo>
                  <a:pt x="3819" y="31"/>
                </a:lnTo>
                <a:lnTo>
                  <a:pt x="3814" y="37"/>
                </a:lnTo>
                <a:lnTo>
                  <a:pt x="3814" y="31"/>
                </a:lnTo>
                <a:lnTo>
                  <a:pt x="3808" y="37"/>
                </a:lnTo>
                <a:lnTo>
                  <a:pt x="3803" y="37"/>
                </a:lnTo>
                <a:lnTo>
                  <a:pt x="3803" y="42"/>
                </a:lnTo>
                <a:lnTo>
                  <a:pt x="3798" y="42"/>
                </a:lnTo>
                <a:lnTo>
                  <a:pt x="3798" y="47"/>
                </a:lnTo>
                <a:lnTo>
                  <a:pt x="3798" y="52"/>
                </a:lnTo>
                <a:lnTo>
                  <a:pt x="3798" y="57"/>
                </a:lnTo>
                <a:lnTo>
                  <a:pt x="2276" y="2364"/>
                </a:lnTo>
                <a:lnTo>
                  <a:pt x="3829" y="156"/>
                </a:lnTo>
                <a:lnTo>
                  <a:pt x="3829" y="151"/>
                </a:lnTo>
                <a:lnTo>
                  <a:pt x="3834" y="151"/>
                </a:lnTo>
                <a:lnTo>
                  <a:pt x="3829" y="146"/>
                </a:lnTo>
                <a:lnTo>
                  <a:pt x="3834" y="146"/>
                </a:lnTo>
                <a:lnTo>
                  <a:pt x="3829" y="146"/>
                </a:lnTo>
                <a:lnTo>
                  <a:pt x="3829" y="140"/>
                </a:lnTo>
                <a:lnTo>
                  <a:pt x="3824" y="146"/>
                </a:lnTo>
                <a:lnTo>
                  <a:pt x="3824" y="151"/>
                </a:lnTo>
                <a:lnTo>
                  <a:pt x="3829" y="151"/>
                </a:lnTo>
                <a:lnTo>
                  <a:pt x="3829" y="156"/>
                </a:lnTo>
                <a:lnTo>
                  <a:pt x="2276" y="2364"/>
                </a:lnTo>
                <a:lnTo>
                  <a:pt x="3969" y="94"/>
                </a:lnTo>
                <a:lnTo>
                  <a:pt x="3969" y="89"/>
                </a:lnTo>
                <a:lnTo>
                  <a:pt x="3975" y="89"/>
                </a:lnTo>
                <a:lnTo>
                  <a:pt x="3969" y="89"/>
                </a:lnTo>
                <a:lnTo>
                  <a:pt x="3969" y="94"/>
                </a:lnTo>
                <a:lnTo>
                  <a:pt x="2276" y="2364"/>
                </a:lnTo>
                <a:lnTo>
                  <a:pt x="4333" y="2094"/>
                </a:lnTo>
                <a:lnTo>
                  <a:pt x="4338" y="2094"/>
                </a:lnTo>
                <a:lnTo>
                  <a:pt x="4343" y="2094"/>
                </a:lnTo>
                <a:lnTo>
                  <a:pt x="4343" y="2099"/>
                </a:lnTo>
                <a:lnTo>
                  <a:pt x="4349" y="2104"/>
                </a:lnTo>
                <a:lnTo>
                  <a:pt x="4354" y="2104"/>
                </a:lnTo>
                <a:lnTo>
                  <a:pt x="4359" y="2104"/>
                </a:lnTo>
                <a:lnTo>
                  <a:pt x="4354" y="2099"/>
                </a:lnTo>
                <a:lnTo>
                  <a:pt x="4359" y="2094"/>
                </a:lnTo>
                <a:lnTo>
                  <a:pt x="4364" y="2094"/>
                </a:lnTo>
                <a:lnTo>
                  <a:pt x="4354" y="2089"/>
                </a:lnTo>
                <a:lnTo>
                  <a:pt x="4359" y="2089"/>
                </a:lnTo>
                <a:lnTo>
                  <a:pt x="4364" y="2083"/>
                </a:lnTo>
                <a:lnTo>
                  <a:pt x="4364" y="2078"/>
                </a:lnTo>
                <a:lnTo>
                  <a:pt x="4354" y="2089"/>
                </a:lnTo>
                <a:lnTo>
                  <a:pt x="4349" y="2083"/>
                </a:lnTo>
                <a:lnTo>
                  <a:pt x="4349" y="2078"/>
                </a:lnTo>
                <a:lnTo>
                  <a:pt x="4349" y="2083"/>
                </a:lnTo>
                <a:lnTo>
                  <a:pt x="4343" y="2083"/>
                </a:lnTo>
                <a:lnTo>
                  <a:pt x="4343" y="2089"/>
                </a:lnTo>
                <a:lnTo>
                  <a:pt x="4333" y="2094"/>
                </a:lnTo>
                <a:lnTo>
                  <a:pt x="2276" y="2364"/>
                </a:lnTo>
                <a:lnTo>
                  <a:pt x="4369" y="2115"/>
                </a:lnTo>
                <a:lnTo>
                  <a:pt x="4364" y="2120"/>
                </a:lnTo>
                <a:lnTo>
                  <a:pt x="4354" y="2130"/>
                </a:lnTo>
                <a:lnTo>
                  <a:pt x="4354" y="2135"/>
                </a:lnTo>
                <a:lnTo>
                  <a:pt x="4354" y="2141"/>
                </a:lnTo>
                <a:lnTo>
                  <a:pt x="4338" y="2146"/>
                </a:lnTo>
                <a:lnTo>
                  <a:pt x="4349" y="2146"/>
                </a:lnTo>
                <a:lnTo>
                  <a:pt x="4354" y="2146"/>
                </a:lnTo>
                <a:lnTo>
                  <a:pt x="4354" y="2156"/>
                </a:lnTo>
                <a:lnTo>
                  <a:pt x="4359" y="2167"/>
                </a:lnTo>
                <a:lnTo>
                  <a:pt x="4364" y="2167"/>
                </a:lnTo>
                <a:lnTo>
                  <a:pt x="4364" y="2161"/>
                </a:lnTo>
                <a:lnTo>
                  <a:pt x="4369" y="2172"/>
                </a:lnTo>
                <a:lnTo>
                  <a:pt x="4380" y="2182"/>
                </a:lnTo>
                <a:lnTo>
                  <a:pt x="4385" y="2182"/>
                </a:lnTo>
                <a:lnTo>
                  <a:pt x="4395" y="2172"/>
                </a:lnTo>
                <a:lnTo>
                  <a:pt x="4390" y="2167"/>
                </a:lnTo>
                <a:lnTo>
                  <a:pt x="4385" y="2156"/>
                </a:lnTo>
                <a:lnTo>
                  <a:pt x="4385" y="2151"/>
                </a:lnTo>
                <a:lnTo>
                  <a:pt x="4390" y="2151"/>
                </a:lnTo>
                <a:lnTo>
                  <a:pt x="4395" y="2151"/>
                </a:lnTo>
                <a:lnTo>
                  <a:pt x="4395" y="2141"/>
                </a:lnTo>
                <a:lnTo>
                  <a:pt x="4385" y="2141"/>
                </a:lnTo>
                <a:lnTo>
                  <a:pt x="4390" y="2130"/>
                </a:lnTo>
                <a:lnTo>
                  <a:pt x="4395" y="2130"/>
                </a:lnTo>
                <a:lnTo>
                  <a:pt x="4395" y="2120"/>
                </a:lnTo>
                <a:lnTo>
                  <a:pt x="4375" y="2130"/>
                </a:lnTo>
                <a:lnTo>
                  <a:pt x="4375" y="2120"/>
                </a:lnTo>
                <a:lnTo>
                  <a:pt x="4375" y="2115"/>
                </a:lnTo>
                <a:lnTo>
                  <a:pt x="4369" y="2115"/>
                </a:lnTo>
                <a:lnTo>
                  <a:pt x="2276" y="2364"/>
                </a:lnTo>
                <a:lnTo>
                  <a:pt x="3315" y="899"/>
                </a:lnTo>
                <a:lnTo>
                  <a:pt x="3315" y="878"/>
                </a:lnTo>
                <a:lnTo>
                  <a:pt x="3310" y="857"/>
                </a:lnTo>
                <a:lnTo>
                  <a:pt x="3299" y="852"/>
                </a:lnTo>
                <a:lnTo>
                  <a:pt x="3284" y="842"/>
                </a:lnTo>
                <a:lnTo>
                  <a:pt x="3289" y="857"/>
                </a:lnTo>
                <a:lnTo>
                  <a:pt x="3294" y="889"/>
                </a:lnTo>
                <a:lnTo>
                  <a:pt x="3299" y="899"/>
                </a:lnTo>
                <a:lnTo>
                  <a:pt x="3304" y="904"/>
                </a:lnTo>
                <a:lnTo>
                  <a:pt x="3315" y="904"/>
                </a:lnTo>
                <a:lnTo>
                  <a:pt x="3315" y="899"/>
                </a:lnTo>
                <a:lnTo>
                  <a:pt x="2276" y="2364"/>
                </a:lnTo>
                <a:lnTo>
                  <a:pt x="3200" y="977"/>
                </a:lnTo>
                <a:lnTo>
                  <a:pt x="3206" y="992"/>
                </a:lnTo>
                <a:lnTo>
                  <a:pt x="3211" y="1003"/>
                </a:lnTo>
                <a:lnTo>
                  <a:pt x="3216" y="998"/>
                </a:lnTo>
                <a:lnTo>
                  <a:pt x="3226" y="972"/>
                </a:lnTo>
                <a:lnTo>
                  <a:pt x="3226" y="961"/>
                </a:lnTo>
                <a:lnTo>
                  <a:pt x="3206" y="946"/>
                </a:lnTo>
                <a:lnTo>
                  <a:pt x="3195" y="946"/>
                </a:lnTo>
                <a:lnTo>
                  <a:pt x="3190" y="946"/>
                </a:lnTo>
                <a:lnTo>
                  <a:pt x="3190" y="961"/>
                </a:lnTo>
                <a:lnTo>
                  <a:pt x="3200" y="977"/>
                </a:lnTo>
                <a:lnTo>
                  <a:pt x="2276" y="2364"/>
                </a:lnTo>
                <a:lnTo>
                  <a:pt x="3190" y="847"/>
                </a:lnTo>
                <a:lnTo>
                  <a:pt x="3195" y="857"/>
                </a:lnTo>
                <a:lnTo>
                  <a:pt x="3200" y="857"/>
                </a:lnTo>
                <a:lnTo>
                  <a:pt x="3200" y="852"/>
                </a:lnTo>
                <a:lnTo>
                  <a:pt x="3200" y="837"/>
                </a:lnTo>
                <a:lnTo>
                  <a:pt x="3195" y="831"/>
                </a:lnTo>
                <a:lnTo>
                  <a:pt x="3190" y="837"/>
                </a:lnTo>
                <a:lnTo>
                  <a:pt x="3185" y="842"/>
                </a:lnTo>
                <a:lnTo>
                  <a:pt x="3190" y="847"/>
                </a:lnTo>
                <a:lnTo>
                  <a:pt x="2276" y="2364"/>
                </a:lnTo>
                <a:lnTo>
                  <a:pt x="4369" y="2244"/>
                </a:lnTo>
                <a:lnTo>
                  <a:pt x="4364" y="2239"/>
                </a:lnTo>
                <a:lnTo>
                  <a:pt x="4359" y="2244"/>
                </a:lnTo>
                <a:lnTo>
                  <a:pt x="4354" y="2276"/>
                </a:lnTo>
                <a:lnTo>
                  <a:pt x="4349" y="2354"/>
                </a:lnTo>
                <a:lnTo>
                  <a:pt x="4349" y="2359"/>
                </a:lnTo>
                <a:lnTo>
                  <a:pt x="4354" y="2359"/>
                </a:lnTo>
                <a:lnTo>
                  <a:pt x="4369" y="2338"/>
                </a:lnTo>
                <a:lnTo>
                  <a:pt x="4375" y="2333"/>
                </a:lnTo>
                <a:lnTo>
                  <a:pt x="4375" y="2328"/>
                </a:lnTo>
                <a:lnTo>
                  <a:pt x="4369" y="2322"/>
                </a:lnTo>
                <a:lnTo>
                  <a:pt x="4369" y="2307"/>
                </a:lnTo>
                <a:lnTo>
                  <a:pt x="4369" y="2276"/>
                </a:lnTo>
                <a:lnTo>
                  <a:pt x="4369" y="2244"/>
                </a:lnTo>
                <a:lnTo>
                  <a:pt x="2276" y="2364"/>
                </a:lnTo>
                <a:lnTo>
                  <a:pt x="4385" y="1824"/>
                </a:lnTo>
                <a:lnTo>
                  <a:pt x="4380" y="1813"/>
                </a:lnTo>
                <a:lnTo>
                  <a:pt x="4380" y="1818"/>
                </a:lnTo>
                <a:lnTo>
                  <a:pt x="4369" y="1824"/>
                </a:lnTo>
                <a:lnTo>
                  <a:pt x="4369" y="1834"/>
                </a:lnTo>
                <a:lnTo>
                  <a:pt x="4375" y="1839"/>
                </a:lnTo>
                <a:lnTo>
                  <a:pt x="4390" y="1855"/>
                </a:lnTo>
                <a:lnTo>
                  <a:pt x="4395" y="1855"/>
                </a:lnTo>
                <a:lnTo>
                  <a:pt x="4395" y="1850"/>
                </a:lnTo>
                <a:lnTo>
                  <a:pt x="4380" y="1834"/>
                </a:lnTo>
                <a:lnTo>
                  <a:pt x="4375" y="1829"/>
                </a:lnTo>
                <a:lnTo>
                  <a:pt x="4380" y="1829"/>
                </a:lnTo>
                <a:lnTo>
                  <a:pt x="4385" y="1824"/>
                </a:lnTo>
                <a:lnTo>
                  <a:pt x="2276" y="2364"/>
                </a:lnTo>
                <a:lnTo>
                  <a:pt x="4380" y="385"/>
                </a:lnTo>
                <a:lnTo>
                  <a:pt x="4375" y="395"/>
                </a:lnTo>
                <a:lnTo>
                  <a:pt x="4380" y="405"/>
                </a:lnTo>
                <a:lnTo>
                  <a:pt x="4395" y="411"/>
                </a:lnTo>
                <a:lnTo>
                  <a:pt x="4395" y="353"/>
                </a:lnTo>
                <a:lnTo>
                  <a:pt x="4385" y="369"/>
                </a:lnTo>
                <a:lnTo>
                  <a:pt x="4380" y="385"/>
                </a:lnTo>
                <a:lnTo>
                  <a:pt x="2276" y="2364"/>
                </a:lnTo>
                <a:lnTo>
                  <a:pt x="4395" y="1434"/>
                </a:lnTo>
                <a:lnTo>
                  <a:pt x="4395" y="1424"/>
                </a:lnTo>
                <a:lnTo>
                  <a:pt x="4390" y="1424"/>
                </a:lnTo>
                <a:lnTo>
                  <a:pt x="4395" y="1434"/>
                </a:lnTo>
                <a:lnTo>
                  <a:pt x="2276" y="2364"/>
                </a:lnTo>
                <a:lnTo>
                  <a:pt x="3206" y="868"/>
                </a:lnTo>
                <a:lnTo>
                  <a:pt x="3216" y="868"/>
                </a:lnTo>
                <a:lnTo>
                  <a:pt x="3221" y="868"/>
                </a:lnTo>
                <a:lnTo>
                  <a:pt x="3216" y="863"/>
                </a:lnTo>
                <a:lnTo>
                  <a:pt x="3211" y="863"/>
                </a:lnTo>
                <a:lnTo>
                  <a:pt x="3221" y="857"/>
                </a:lnTo>
                <a:lnTo>
                  <a:pt x="3226" y="857"/>
                </a:lnTo>
                <a:lnTo>
                  <a:pt x="3221" y="852"/>
                </a:lnTo>
                <a:lnTo>
                  <a:pt x="3216" y="852"/>
                </a:lnTo>
                <a:lnTo>
                  <a:pt x="3216" y="847"/>
                </a:lnTo>
                <a:lnTo>
                  <a:pt x="3211" y="847"/>
                </a:lnTo>
                <a:lnTo>
                  <a:pt x="3211" y="852"/>
                </a:lnTo>
                <a:lnTo>
                  <a:pt x="3211" y="857"/>
                </a:lnTo>
                <a:lnTo>
                  <a:pt x="3206" y="863"/>
                </a:lnTo>
                <a:lnTo>
                  <a:pt x="3206" y="868"/>
                </a:lnTo>
                <a:lnTo>
                  <a:pt x="2276" y="2364"/>
                </a:lnTo>
                <a:lnTo>
                  <a:pt x="4375" y="1107"/>
                </a:lnTo>
                <a:lnTo>
                  <a:pt x="4380" y="1117"/>
                </a:lnTo>
                <a:lnTo>
                  <a:pt x="4390" y="1133"/>
                </a:lnTo>
                <a:lnTo>
                  <a:pt x="4390" y="1153"/>
                </a:lnTo>
                <a:lnTo>
                  <a:pt x="4375" y="1153"/>
                </a:lnTo>
                <a:lnTo>
                  <a:pt x="4369" y="1159"/>
                </a:lnTo>
                <a:lnTo>
                  <a:pt x="4375" y="1179"/>
                </a:lnTo>
                <a:lnTo>
                  <a:pt x="4380" y="1190"/>
                </a:lnTo>
                <a:lnTo>
                  <a:pt x="4395" y="1190"/>
                </a:lnTo>
                <a:lnTo>
                  <a:pt x="4395" y="1081"/>
                </a:lnTo>
                <a:lnTo>
                  <a:pt x="4375" y="1091"/>
                </a:lnTo>
                <a:lnTo>
                  <a:pt x="4369" y="1096"/>
                </a:lnTo>
                <a:lnTo>
                  <a:pt x="4375" y="1107"/>
                </a:lnTo>
                <a:lnTo>
                  <a:pt x="2276" y="2364"/>
                </a:lnTo>
                <a:lnTo>
                  <a:pt x="4390" y="2276"/>
                </a:lnTo>
                <a:lnTo>
                  <a:pt x="4395" y="2276"/>
                </a:lnTo>
                <a:lnTo>
                  <a:pt x="4395" y="2250"/>
                </a:lnTo>
                <a:lnTo>
                  <a:pt x="4385" y="2255"/>
                </a:lnTo>
                <a:lnTo>
                  <a:pt x="4380" y="2265"/>
                </a:lnTo>
                <a:lnTo>
                  <a:pt x="4385" y="2276"/>
                </a:lnTo>
                <a:lnTo>
                  <a:pt x="4385" y="2281"/>
                </a:lnTo>
                <a:lnTo>
                  <a:pt x="4390" y="2276"/>
                </a:lnTo>
                <a:lnTo>
                  <a:pt x="2276" y="2364"/>
                </a:lnTo>
                <a:lnTo>
                  <a:pt x="4177" y="1086"/>
                </a:lnTo>
                <a:lnTo>
                  <a:pt x="4177" y="1107"/>
                </a:lnTo>
                <a:lnTo>
                  <a:pt x="4182" y="1091"/>
                </a:lnTo>
                <a:lnTo>
                  <a:pt x="4177" y="1086"/>
                </a:lnTo>
                <a:lnTo>
                  <a:pt x="2276" y="2364"/>
                </a:lnTo>
                <a:lnTo>
                  <a:pt x="4240" y="972"/>
                </a:lnTo>
                <a:lnTo>
                  <a:pt x="4229" y="966"/>
                </a:lnTo>
                <a:lnTo>
                  <a:pt x="4229" y="972"/>
                </a:lnTo>
                <a:lnTo>
                  <a:pt x="4234" y="982"/>
                </a:lnTo>
                <a:lnTo>
                  <a:pt x="4234" y="987"/>
                </a:lnTo>
                <a:lnTo>
                  <a:pt x="4240" y="998"/>
                </a:lnTo>
                <a:lnTo>
                  <a:pt x="4240" y="1008"/>
                </a:lnTo>
                <a:lnTo>
                  <a:pt x="4240" y="1013"/>
                </a:lnTo>
                <a:lnTo>
                  <a:pt x="4240" y="1018"/>
                </a:lnTo>
                <a:lnTo>
                  <a:pt x="4240" y="1013"/>
                </a:lnTo>
                <a:lnTo>
                  <a:pt x="4240" y="972"/>
                </a:lnTo>
                <a:lnTo>
                  <a:pt x="2276" y="2364"/>
                </a:lnTo>
                <a:lnTo>
                  <a:pt x="4224" y="998"/>
                </a:lnTo>
                <a:lnTo>
                  <a:pt x="4219" y="1013"/>
                </a:lnTo>
                <a:lnTo>
                  <a:pt x="4214" y="1070"/>
                </a:lnTo>
                <a:lnTo>
                  <a:pt x="4214" y="1086"/>
                </a:lnTo>
                <a:lnTo>
                  <a:pt x="4219" y="1086"/>
                </a:lnTo>
                <a:lnTo>
                  <a:pt x="4224" y="998"/>
                </a:lnTo>
                <a:lnTo>
                  <a:pt x="2276" y="2364"/>
                </a:lnTo>
                <a:lnTo>
                  <a:pt x="4234" y="1065"/>
                </a:lnTo>
                <a:lnTo>
                  <a:pt x="4240" y="1055"/>
                </a:lnTo>
                <a:lnTo>
                  <a:pt x="4234" y="1024"/>
                </a:lnTo>
                <a:lnTo>
                  <a:pt x="4234" y="1018"/>
                </a:lnTo>
                <a:lnTo>
                  <a:pt x="4229" y="1039"/>
                </a:lnTo>
                <a:lnTo>
                  <a:pt x="4219" y="1070"/>
                </a:lnTo>
                <a:lnTo>
                  <a:pt x="4219" y="1086"/>
                </a:lnTo>
                <a:lnTo>
                  <a:pt x="4229" y="1081"/>
                </a:lnTo>
                <a:lnTo>
                  <a:pt x="4229" y="1091"/>
                </a:lnTo>
                <a:lnTo>
                  <a:pt x="4229" y="1102"/>
                </a:lnTo>
                <a:lnTo>
                  <a:pt x="4229" y="1096"/>
                </a:lnTo>
                <a:lnTo>
                  <a:pt x="4234" y="1065"/>
                </a:lnTo>
                <a:lnTo>
                  <a:pt x="2276" y="2364"/>
                </a:lnTo>
                <a:lnTo>
                  <a:pt x="4156" y="1003"/>
                </a:lnTo>
                <a:lnTo>
                  <a:pt x="4162" y="1013"/>
                </a:lnTo>
                <a:lnTo>
                  <a:pt x="4162" y="1003"/>
                </a:lnTo>
                <a:lnTo>
                  <a:pt x="4162" y="998"/>
                </a:lnTo>
                <a:lnTo>
                  <a:pt x="4156" y="1003"/>
                </a:lnTo>
                <a:lnTo>
                  <a:pt x="2276" y="2364"/>
                </a:lnTo>
                <a:lnTo>
                  <a:pt x="4203" y="1138"/>
                </a:lnTo>
                <a:lnTo>
                  <a:pt x="4214" y="1190"/>
                </a:lnTo>
                <a:lnTo>
                  <a:pt x="4214" y="1185"/>
                </a:lnTo>
                <a:lnTo>
                  <a:pt x="4203" y="1122"/>
                </a:lnTo>
                <a:lnTo>
                  <a:pt x="4203" y="1138"/>
                </a:lnTo>
                <a:lnTo>
                  <a:pt x="2276" y="2364"/>
                </a:lnTo>
                <a:lnTo>
                  <a:pt x="4167" y="1159"/>
                </a:lnTo>
                <a:lnTo>
                  <a:pt x="4156" y="1050"/>
                </a:lnTo>
                <a:lnTo>
                  <a:pt x="4162" y="1143"/>
                </a:lnTo>
                <a:lnTo>
                  <a:pt x="4167" y="1159"/>
                </a:lnTo>
                <a:lnTo>
                  <a:pt x="2276" y="2364"/>
                </a:lnTo>
                <a:lnTo>
                  <a:pt x="4110" y="909"/>
                </a:lnTo>
                <a:lnTo>
                  <a:pt x="4110" y="894"/>
                </a:lnTo>
                <a:lnTo>
                  <a:pt x="4104" y="904"/>
                </a:lnTo>
                <a:lnTo>
                  <a:pt x="4110" y="909"/>
                </a:lnTo>
                <a:lnTo>
                  <a:pt x="2276" y="2364"/>
                </a:lnTo>
                <a:lnTo>
                  <a:pt x="4146" y="961"/>
                </a:lnTo>
                <a:lnTo>
                  <a:pt x="4146" y="972"/>
                </a:lnTo>
                <a:lnTo>
                  <a:pt x="4151" y="951"/>
                </a:lnTo>
                <a:lnTo>
                  <a:pt x="4146" y="940"/>
                </a:lnTo>
                <a:lnTo>
                  <a:pt x="4141" y="935"/>
                </a:lnTo>
                <a:lnTo>
                  <a:pt x="4141" y="956"/>
                </a:lnTo>
                <a:lnTo>
                  <a:pt x="4146" y="982"/>
                </a:lnTo>
                <a:lnTo>
                  <a:pt x="4146" y="977"/>
                </a:lnTo>
                <a:lnTo>
                  <a:pt x="4146" y="972"/>
                </a:lnTo>
                <a:lnTo>
                  <a:pt x="4146" y="961"/>
                </a:lnTo>
                <a:lnTo>
                  <a:pt x="2276" y="2364"/>
                </a:lnTo>
                <a:lnTo>
                  <a:pt x="3741" y="63"/>
                </a:lnTo>
                <a:lnTo>
                  <a:pt x="3736" y="68"/>
                </a:lnTo>
                <a:lnTo>
                  <a:pt x="3741" y="68"/>
                </a:lnTo>
                <a:lnTo>
                  <a:pt x="3741" y="63"/>
                </a:lnTo>
                <a:lnTo>
                  <a:pt x="2276" y="2364"/>
                </a:lnTo>
                <a:lnTo>
                  <a:pt x="3730" y="31"/>
                </a:lnTo>
                <a:lnTo>
                  <a:pt x="3730" y="37"/>
                </a:lnTo>
                <a:lnTo>
                  <a:pt x="3736" y="42"/>
                </a:lnTo>
                <a:lnTo>
                  <a:pt x="3736" y="37"/>
                </a:lnTo>
                <a:lnTo>
                  <a:pt x="3741" y="37"/>
                </a:lnTo>
                <a:lnTo>
                  <a:pt x="3746" y="31"/>
                </a:lnTo>
                <a:lnTo>
                  <a:pt x="3746" y="26"/>
                </a:lnTo>
                <a:lnTo>
                  <a:pt x="3746" y="21"/>
                </a:lnTo>
                <a:lnTo>
                  <a:pt x="3746" y="16"/>
                </a:lnTo>
                <a:lnTo>
                  <a:pt x="3741" y="16"/>
                </a:lnTo>
                <a:lnTo>
                  <a:pt x="3736" y="16"/>
                </a:lnTo>
                <a:lnTo>
                  <a:pt x="3736" y="21"/>
                </a:lnTo>
                <a:lnTo>
                  <a:pt x="3730" y="21"/>
                </a:lnTo>
                <a:lnTo>
                  <a:pt x="3730" y="26"/>
                </a:lnTo>
                <a:lnTo>
                  <a:pt x="3730" y="31"/>
                </a:lnTo>
                <a:lnTo>
                  <a:pt x="2276" y="2364"/>
                </a:lnTo>
                <a:lnTo>
                  <a:pt x="3777" y="37"/>
                </a:lnTo>
                <a:lnTo>
                  <a:pt x="3777" y="42"/>
                </a:lnTo>
                <a:lnTo>
                  <a:pt x="3782" y="42"/>
                </a:lnTo>
                <a:lnTo>
                  <a:pt x="3782" y="37"/>
                </a:lnTo>
                <a:lnTo>
                  <a:pt x="3777" y="37"/>
                </a:lnTo>
                <a:lnTo>
                  <a:pt x="2276" y="2364"/>
                </a:lnTo>
                <a:lnTo>
                  <a:pt x="4037" y="265"/>
                </a:lnTo>
                <a:lnTo>
                  <a:pt x="4037" y="270"/>
                </a:lnTo>
                <a:lnTo>
                  <a:pt x="4042" y="270"/>
                </a:lnTo>
                <a:lnTo>
                  <a:pt x="4042" y="265"/>
                </a:lnTo>
                <a:lnTo>
                  <a:pt x="4037" y="265"/>
                </a:lnTo>
                <a:lnTo>
                  <a:pt x="2276" y="2364"/>
                </a:lnTo>
                <a:lnTo>
                  <a:pt x="4307" y="961"/>
                </a:lnTo>
                <a:lnTo>
                  <a:pt x="4281" y="1102"/>
                </a:lnTo>
                <a:lnTo>
                  <a:pt x="4271" y="1081"/>
                </a:lnTo>
                <a:lnTo>
                  <a:pt x="4271" y="1091"/>
                </a:lnTo>
                <a:lnTo>
                  <a:pt x="4271" y="1096"/>
                </a:lnTo>
                <a:lnTo>
                  <a:pt x="4271" y="1091"/>
                </a:lnTo>
                <a:lnTo>
                  <a:pt x="4266" y="1086"/>
                </a:lnTo>
                <a:lnTo>
                  <a:pt x="4271" y="1133"/>
                </a:lnTo>
                <a:lnTo>
                  <a:pt x="4271" y="1148"/>
                </a:lnTo>
                <a:lnTo>
                  <a:pt x="4276" y="1143"/>
                </a:lnTo>
                <a:lnTo>
                  <a:pt x="4276" y="1133"/>
                </a:lnTo>
                <a:lnTo>
                  <a:pt x="4281" y="1164"/>
                </a:lnTo>
                <a:lnTo>
                  <a:pt x="4286" y="1190"/>
                </a:lnTo>
                <a:lnTo>
                  <a:pt x="4286" y="1247"/>
                </a:lnTo>
                <a:lnTo>
                  <a:pt x="4286" y="1263"/>
                </a:lnTo>
                <a:lnTo>
                  <a:pt x="4292" y="1257"/>
                </a:lnTo>
                <a:lnTo>
                  <a:pt x="4292" y="1268"/>
                </a:lnTo>
                <a:lnTo>
                  <a:pt x="4292" y="1257"/>
                </a:lnTo>
                <a:lnTo>
                  <a:pt x="4292" y="1237"/>
                </a:lnTo>
                <a:lnTo>
                  <a:pt x="4302" y="1273"/>
                </a:lnTo>
                <a:lnTo>
                  <a:pt x="4307" y="1263"/>
                </a:lnTo>
                <a:lnTo>
                  <a:pt x="4312" y="1242"/>
                </a:lnTo>
                <a:lnTo>
                  <a:pt x="4312" y="1200"/>
                </a:lnTo>
                <a:lnTo>
                  <a:pt x="4302" y="1148"/>
                </a:lnTo>
                <a:lnTo>
                  <a:pt x="4297" y="1122"/>
                </a:lnTo>
                <a:lnTo>
                  <a:pt x="4281" y="1102"/>
                </a:lnTo>
                <a:lnTo>
                  <a:pt x="4312" y="956"/>
                </a:lnTo>
                <a:lnTo>
                  <a:pt x="4307" y="961"/>
                </a:lnTo>
                <a:lnTo>
                  <a:pt x="2276" y="2364"/>
                </a:lnTo>
                <a:lnTo>
                  <a:pt x="4276" y="1034"/>
                </a:lnTo>
                <a:lnTo>
                  <a:pt x="4276" y="1013"/>
                </a:lnTo>
                <a:lnTo>
                  <a:pt x="4271" y="998"/>
                </a:lnTo>
                <a:lnTo>
                  <a:pt x="4255" y="982"/>
                </a:lnTo>
                <a:lnTo>
                  <a:pt x="4240" y="972"/>
                </a:lnTo>
                <a:lnTo>
                  <a:pt x="4245" y="987"/>
                </a:lnTo>
                <a:lnTo>
                  <a:pt x="4245" y="1003"/>
                </a:lnTo>
                <a:lnTo>
                  <a:pt x="4245" y="998"/>
                </a:lnTo>
                <a:lnTo>
                  <a:pt x="4250" y="982"/>
                </a:lnTo>
                <a:lnTo>
                  <a:pt x="4250" y="998"/>
                </a:lnTo>
                <a:lnTo>
                  <a:pt x="4250" y="1024"/>
                </a:lnTo>
                <a:lnTo>
                  <a:pt x="4245" y="1050"/>
                </a:lnTo>
                <a:lnTo>
                  <a:pt x="4250" y="1060"/>
                </a:lnTo>
                <a:lnTo>
                  <a:pt x="4255" y="1055"/>
                </a:lnTo>
                <a:lnTo>
                  <a:pt x="4255" y="1086"/>
                </a:lnTo>
                <a:lnTo>
                  <a:pt x="4260" y="1122"/>
                </a:lnTo>
                <a:lnTo>
                  <a:pt x="4260" y="1128"/>
                </a:lnTo>
                <a:lnTo>
                  <a:pt x="4260" y="1122"/>
                </a:lnTo>
                <a:lnTo>
                  <a:pt x="4260" y="1107"/>
                </a:lnTo>
                <a:lnTo>
                  <a:pt x="4260" y="1060"/>
                </a:lnTo>
                <a:lnTo>
                  <a:pt x="4260" y="1050"/>
                </a:lnTo>
                <a:lnTo>
                  <a:pt x="4266" y="1070"/>
                </a:lnTo>
                <a:lnTo>
                  <a:pt x="4276" y="1034"/>
                </a:lnTo>
                <a:lnTo>
                  <a:pt x="2276" y="2364"/>
                </a:lnTo>
                <a:lnTo>
                  <a:pt x="4307" y="1361"/>
                </a:lnTo>
                <a:lnTo>
                  <a:pt x="4307" y="1382"/>
                </a:lnTo>
                <a:lnTo>
                  <a:pt x="4307" y="1372"/>
                </a:lnTo>
                <a:lnTo>
                  <a:pt x="4307" y="1361"/>
                </a:lnTo>
                <a:lnTo>
                  <a:pt x="2276" y="2364"/>
                </a:lnTo>
                <a:lnTo>
                  <a:pt x="4286" y="1263"/>
                </a:lnTo>
                <a:lnTo>
                  <a:pt x="4281" y="1190"/>
                </a:lnTo>
                <a:lnTo>
                  <a:pt x="4286" y="1252"/>
                </a:lnTo>
                <a:lnTo>
                  <a:pt x="4286" y="1263"/>
                </a:lnTo>
                <a:lnTo>
                  <a:pt x="2276" y="2364"/>
                </a:lnTo>
                <a:lnTo>
                  <a:pt x="31" y="1434"/>
                </a:lnTo>
                <a:lnTo>
                  <a:pt x="37" y="1434"/>
                </a:lnTo>
                <a:lnTo>
                  <a:pt x="37" y="1429"/>
                </a:lnTo>
                <a:lnTo>
                  <a:pt x="31" y="1434"/>
                </a:lnTo>
                <a:lnTo>
                  <a:pt x="2276" y="2364"/>
                </a:lnTo>
                <a:lnTo>
                  <a:pt x="16" y="1418"/>
                </a:lnTo>
                <a:lnTo>
                  <a:pt x="16" y="1413"/>
                </a:lnTo>
                <a:lnTo>
                  <a:pt x="0" y="1418"/>
                </a:lnTo>
                <a:lnTo>
                  <a:pt x="0" y="1429"/>
                </a:lnTo>
                <a:lnTo>
                  <a:pt x="11" y="1424"/>
                </a:lnTo>
                <a:lnTo>
                  <a:pt x="16" y="1418"/>
                </a:lnTo>
                <a:lnTo>
                  <a:pt x="2276" y="2364"/>
                </a:lnTo>
                <a:lnTo>
                  <a:pt x="11" y="1424"/>
                </a:lnTo>
                <a:lnTo>
                  <a:pt x="16" y="1424"/>
                </a:lnTo>
                <a:lnTo>
                  <a:pt x="21" y="1418"/>
                </a:lnTo>
                <a:lnTo>
                  <a:pt x="11" y="1424"/>
                </a:lnTo>
                <a:lnTo>
                  <a:pt x="2276" y="2364"/>
                </a:lnTo>
                <a:lnTo>
                  <a:pt x="11" y="1424"/>
                </a:lnTo>
                <a:lnTo>
                  <a:pt x="16" y="1418"/>
                </a:lnTo>
                <a:lnTo>
                  <a:pt x="16" y="1424"/>
                </a:lnTo>
                <a:lnTo>
                  <a:pt x="11" y="1424"/>
                </a:lnTo>
                <a:lnTo>
                  <a:pt x="2276" y="2364"/>
                </a:lnTo>
                <a:lnTo>
                  <a:pt x="63" y="1450"/>
                </a:lnTo>
                <a:lnTo>
                  <a:pt x="52" y="1455"/>
                </a:lnTo>
                <a:lnTo>
                  <a:pt x="57" y="1455"/>
                </a:lnTo>
                <a:lnTo>
                  <a:pt x="63" y="1450"/>
                </a:lnTo>
                <a:lnTo>
                  <a:pt x="2276" y="2364"/>
                </a:lnTo>
                <a:lnTo>
                  <a:pt x="42" y="1434"/>
                </a:lnTo>
                <a:lnTo>
                  <a:pt x="52" y="1429"/>
                </a:lnTo>
                <a:lnTo>
                  <a:pt x="57" y="1429"/>
                </a:lnTo>
                <a:lnTo>
                  <a:pt x="52" y="1429"/>
                </a:lnTo>
                <a:lnTo>
                  <a:pt x="42" y="1434"/>
                </a:lnTo>
                <a:lnTo>
                  <a:pt x="2276" y="2364"/>
                </a:lnTo>
                <a:lnTo>
                  <a:pt x="135" y="1476"/>
                </a:lnTo>
                <a:lnTo>
                  <a:pt x="125" y="1481"/>
                </a:lnTo>
                <a:lnTo>
                  <a:pt x="130" y="1481"/>
                </a:lnTo>
                <a:lnTo>
                  <a:pt x="135" y="1476"/>
                </a:lnTo>
                <a:lnTo>
                  <a:pt x="2276" y="2364"/>
                </a:lnTo>
                <a:lnTo>
                  <a:pt x="0" y="1450"/>
                </a:lnTo>
                <a:lnTo>
                  <a:pt x="5" y="1444"/>
                </a:lnTo>
                <a:lnTo>
                  <a:pt x="16" y="1444"/>
                </a:lnTo>
                <a:lnTo>
                  <a:pt x="16" y="1439"/>
                </a:lnTo>
                <a:lnTo>
                  <a:pt x="0" y="1450"/>
                </a:lnTo>
                <a:lnTo>
                  <a:pt x="2276" y="2364"/>
                </a:lnTo>
                <a:lnTo>
                  <a:pt x="42" y="1408"/>
                </a:lnTo>
                <a:lnTo>
                  <a:pt x="47" y="1403"/>
                </a:lnTo>
                <a:lnTo>
                  <a:pt x="42" y="1403"/>
                </a:lnTo>
                <a:lnTo>
                  <a:pt x="42" y="1408"/>
                </a:lnTo>
                <a:lnTo>
                  <a:pt x="2276" y="2364"/>
                </a:lnTo>
                <a:lnTo>
                  <a:pt x="229" y="1330"/>
                </a:lnTo>
                <a:lnTo>
                  <a:pt x="229" y="1325"/>
                </a:lnTo>
                <a:lnTo>
                  <a:pt x="224" y="1325"/>
                </a:lnTo>
                <a:lnTo>
                  <a:pt x="218" y="1330"/>
                </a:lnTo>
                <a:lnTo>
                  <a:pt x="213" y="1335"/>
                </a:lnTo>
                <a:lnTo>
                  <a:pt x="218" y="1335"/>
                </a:lnTo>
                <a:lnTo>
                  <a:pt x="213" y="1335"/>
                </a:lnTo>
                <a:lnTo>
                  <a:pt x="218" y="1335"/>
                </a:lnTo>
                <a:lnTo>
                  <a:pt x="224" y="1335"/>
                </a:lnTo>
                <a:lnTo>
                  <a:pt x="229" y="1330"/>
                </a:lnTo>
                <a:lnTo>
                  <a:pt x="2276" y="2364"/>
                </a:lnTo>
                <a:lnTo>
                  <a:pt x="156" y="1387"/>
                </a:lnTo>
                <a:lnTo>
                  <a:pt x="161" y="1387"/>
                </a:lnTo>
                <a:lnTo>
                  <a:pt x="161" y="1382"/>
                </a:lnTo>
                <a:lnTo>
                  <a:pt x="166" y="1377"/>
                </a:lnTo>
                <a:lnTo>
                  <a:pt x="161" y="1377"/>
                </a:lnTo>
                <a:lnTo>
                  <a:pt x="156" y="1377"/>
                </a:lnTo>
                <a:lnTo>
                  <a:pt x="151" y="1377"/>
                </a:lnTo>
                <a:lnTo>
                  <a:pt x="151" y="1382"/>
                </a:lnTo>
                <a:lnTo>
                  <a:pt x="146" y="1382"/>
                </a:lnTo>
                <a:lnTo>
                  <a:pt x="146" y="1387"/>
                </a:lnTo>
                <a:lnTo>
                  <a:pt x="146" y="1392"/>
                </a:lnTo>
                <a:lnTo>
                  <a:pt x="146" y="1387"/>
                </a:lnTo>
                <a:lnTo>
                  <a:pt x="146" y="1392"/>
                </a:lnTo>
                <a:lnTo>
                  <a:pt x="151" y="1392"/>
                </a:lnTo>
                <a:lnTo>
                  <a:pt x="151" y="1387"/>
                </a:lnTo>
                <a:lnTo>
                  <a:pt x="151" y="1392"/>
                </a:lnTo>
                <a:lnTo>
                  <a:pt x="151" y="1387"/>
                </a:lnTo>
                <a:lnTo>
                  <a:pt x="156" y="1387"/>
                </a:lnTo>
                <a:lnTo>
                  <a:pt x="2276" y="2364"/>
                </a:lnTo>
                <a:lnTo>
                  <a:pt x="172" y="1398"/>
                </a:lnTo>
                <a:lnTo>
                  <a:pt x="166" y="1403"/>
                </a:lnTo>
                <a:lnTo>
                  <a:pt x="156" y="1408"/>
                </a:lnTo>
                <a:lnTo>
                  <a:pt x="161" y="1408"/>
                </a:lnTo>
                <a:lnTo>
                  <a:pt x="161" y="1413"/>
                </a:lnTo>
                <a:lnTo>
                  <a:pt x="166" y="1408"/>
                </a:lnTo>
                <a:lnTo>
                  <a:pt x="161" y="1408"/>
                </a:lnTo>
                <a:lnTo>
                  <a:pt x="172" y="1403"/>
                </a:lnTo>
                <a:lnTo>
                  <a:pt x="172" y="1398"/>
                </a:lnTo>
                <a:lnTo>
                  <a:pt x="2276" y="2364"/>
                </a:lnTo>
                <a:lnTo>
                  <a:pt x="146" y="1341"/>
                </a:lnTo>
                <a:lnTo>
                  <a:pt x="151" y="1341"/>
                </a:lnTo>
                <a:lnTo>
                  <a:pt x="151" y="1335"/>
                </a:lnTo>
                <a:lnTo>
                  <a:pt x="156" y="1335"/>
                </a:lnTo>
                <a:lnTo>
                  <a:pt x="151" y="1335"/>
                </a:lnTo>
                <a:lnTo>
                  <a:pt x="146" y="1335"/>
                </a:lnTo>
                <a:lnTo>
                  <a:pt x="146" y="1341"/>
                </a:lnTo>
                <a:lnTo>
                  <a:pt x="2276" y="2364"/>
                </a:lnTo>
                <a:lnTo>
                  <a:pt x="94" y="1429"/>
                </a:lnTo>
                <a:lnTo>
                  <a:pt x="99" y="1429"/>
                </a:lnTo>
                <a:lnTo>
                  <a:pt x="99" y="1424"/>
                </a:lnTo>
                <a:lnTo>
                  <a:pt x="99" y="1418"/>
                </a:lnTo>
                <a:lnTo>
                  <a:pt x="89" y="1424"/>
                </a:lnTo>
                <a:lnTo>
                  <a:pt x="89" y="1429"/>
                </a:lnTo>
                <a:lnTo>
                  <a:pt x="83" y="1429"/>
                </a:lnTo>
                <a:lnTo>
                  <a:pt x="89" y="1429"/>
                </a:lnTo>
                <a:lnTo>
                  <a:pt x="94" y="1429"/>
                </a:lnTo>
                <a:lnTo>
                  <a:pt x="2276" y="2364"/>
                </a:lnTo>
                <a:lnTo>
                  <a:pt x="125" y="1418"/>
                </a:lnTo>
                <a:lnTo>
                  <a:pt x="114" y="1429"/>
                </a:lnTo>
                <a:lnTo>
                  <a:pt x="114" y="1424"/>
                </a:lnTo>
                <a:lnTo>
                  <a:pt x="114" y="1429"/>
                </a:lnTo>
                <a:lnTo>
                  <a:pt x="99" y="1429"/>
                </a:lnTo>
                <a:lnTo>
                  <a:pt x="99" y="1434"/>
                </a:lnTo>
                <a:lnTo>
                  <a:pt x="94" y="1434"/>
                </a:lnTo>
                <a:lnTo>
                  <a:pt x="99" y="1434"/>
                </a:lnTo>
                <a:lnTo>
                  <a:pt x="94" y="1439"/>
                </a:lnTo>
                <a:lnTo>
                  <a:pt x="99" y="1439"/>
                </a:lnTo>
                <a:lnTo>
                  <a:pt x="109" y="1434"/>
                </a:lnTo>
                <a:lnTo>
                  <a:pt x="114" y="1429"/>
                </a:lnTo>
                <a:lnTo>
                  <a:pt x="125" y="1424"/>
                </a:lnTo>
                <a:lnTo>
                  <a:pt x="125" y="1418"/>
                </a:lnTo>
                <a:lnTo>
                  <a:pt x="2276" y="2364"/>
                </a:lnTo>
                <a:lnTo>
                  <a:pt x="166" y="1341"/>
                </a:lnTo>
                <a:lnTo>
                  <a:pt x="166" y="1335"/>
                </a:lnTo>
                <a:lnTo>
                  <a:pt x="161" y="1335"/>
                </a:lnTo>
                <a:lnTo>
                  <a:pt x="156" y="1335"/>
                </a:lnTo>
                <a:lnTo>
                  <a:pt x="156" y="1341"/>
                </a:lnTo>
                <a:lnTo>
                  <a:pt x="151" y="1341"/>
                </a:lnTo>
                <a:lnTo>
                  <a:pt x="156" y="1346"/>
                </a:lnTo>
                <a:lnTo>
                  <a:pt x="161" y="1346"/>
                </a:lnTo>
                <a:lnTo>
                  <a:pt x="166" y="1341"/>
                </a:lnTo>
                <a:lnTo>
                  <a:pt x="2276" y="2364"/>
                </a:lnTo>
                <a:lnTo>
                  <a:pt x="114" y="1387"/>
                </a:lnTo>
                <a:lnTo>
                  <a:pt x="120" y="1387"/>
                </a:lnTo>
                <a:lnTo>
                  <a:pt x="125" y="1387"/>
                </a:lnTo>
                <a:lnTo>
                  <a:pt x="130" y="1382"/>
                </a:lnTo>
                <a:lnTo>
                  <a:pt x="135" y="1377"/>
                </a:lnTo>
                <a:lnTo>
                  <a:pt x="125" y="1377"/>
                </a:lnTo>
                <a:lnTo>
                  <a:pt x="120" y="1382"/>
                </a:lnTo>
                <a:lnTo>
                  <a:pt x="114" y="1382"/>
                </a:lnTo>
                <a:lnTo>
                  <a:pt x="114" y="1387"/>
                </a:lnTo>
                <a:lnTo>
                  <a:pt x="2276" y="2364"/>
                </a:lnTo>
                <a:lnTo>
                  <a:pt x="3076" y="2359"/>
                </a:lnTo>
                <a:lnTo>
                  <a:pt x="3081" y="2338"/>
                </a:lnTo>
                <a:lnTo>
                  <a:pt x="3081" y="2328"/>
                </a:lnTo>
                <a:lnTo>
                  <a:pt x="3071" y="2317"/>
                </a:lnTo>
                <a:lnTo>
                  <a:pt x="3065" y="2317"/>
                </a:lnTo>
                <a:lnTo>
                  <a:pt x="3065" y="2343"/>
                </a:lnTo>
                <a:lnTo>
                  <a:pt x="3071" y="2359"/>
                </a:lnTo>
                <a:lnTo>
                  <a:pt x="3076" y="2359"/>
                </a:lnTo>
                <a:lnTo>
                  <a:pt x="2276" y="2364"/>
                </a:lnTo>
                <a:lnTo>
                  <a:pt x="3200" y="1990"/>
                </a:lnTo>
                <a:lnTo>
                  <a:pt x="3195" y="2000"/>
                </a:lnTo>
                <a:lnTo>
                  <a:pt x="3195" y="2011"/>
                </a:lnTo>
                <a:lnTo>
                  <a:pt x="3211" y="1985"/>
                </a:lnTo>
                <a:lnTo>
                  <a:pt x="3200" y="1990"/>
                </a:lnTo>
                <a:lnTo>
                  <a:pt x="2276" y="2364"/>
                </a:lnTo>
                <a:lnTo>
                  <a:pt x="3221" y="2016"/>
                </a:lnTo>
                <a:lnTo>
                  <a:pt x="3200" y="2021"/>
                </a:lnTo>
                <a:lnTo>
                  <a:pt x="3206" y="2031"/>
                </a:lnTo>
                <a:lnTo>
                  <a:pt x="3221" y="2016"/>
                </a:lnTo>
                <a:lnTo>
                  <a:pt x="2276" y="2364"/>
                </a:lnTo>
                <a:lnTo>
                  <a:pt x="3206" y="1912"/>
                </a:lnTo>
                <a:lnTo>
                  <a:pt x="3185" y="1912"/>
                </a:lnTo>
                <a:lnTo>
                  <a:pt x="3175" y="1902"/>
                </a:lnTo>
                <a:lnTo>
                  <a:pt x="3169" y="1896"/>
                </a:lnTo>
                <a:lnTo>
                  <a:pt x="3169" y="1907"/>
                </a:lnTo>
                <a:lnTo>
                  <a:pt x="3175" y="1917"/>
                </a:lnTo>
                <a:lnTo>
                  <a:pt x="3180" y="1933"/>
                </a:lnTo>
                <a:lnTo>
                  <a:pt x="3185" y="1948"/>
                </a:lnTo>
                <a:lnTo>
                  <a:pt x="3180" y="1969"/>
                </a:lnTo>
                <a:lnTo>
                  <a:pt x="3180" y="1979"/>
                </a:lnTo>
                <a:lnTo>
                  <a:pt x="3190" y="1969"/>
                </a:lnTo>
                <a:lnTo>
                  <a:pt x="3195" y="1964"/>
                </a:lnTo>
                <a:lnTo>
                  <a:pt x="3206" y="1964"/>
                </a:lnTo>
                <a:lnTo>
                  <a:pt x="3211" y="1969"/>
                </a:lnTo>
                <a:lnTo>
                  <a:pt x="3216" y="1964"/>
                </a:lnTo>
                <a:lnTo>
                  <a:pt x="3226" y="1954"/>
                </a:lnTo>
                <a:lnTo>
                  <a:pt x="3237" y="1938"/>
                </a:lnTo>
                <a:lnTo>
                  <a:pt x="3232" y="1933"/>
                </a:lnTo>
                <a:lnTo>
                  <a:pt x="3226" y="1938"/>
                </a:lnTo>
                <a:lnTo>
                  <a:pt x="3211" y="1948"/>
                </a:lnTo>
                <a:lnTo>
                  <a:pt x="3211" y="1943"/>
                </a:lnTo>
                <a:lnTo>
                  <a:pt x="3211" y="1938"/>
                </a:lnTo>
                <a:lnTo>
                  <a:pt x="3221" y="1907"/>
                </a:lnTo>
                <a:lnTo>
                  <a:pt x="3206" y="1912"/>
                </a:lnTo>
                <a:lnTo>
                  <a:pt x="2276" y="2364"/>
                </a:lnTo>
                <a:lnTo>
                  <a:pt x="322" y="2322"/>
                </a:lnTo>
                <a:lnTo>
                  <a:pt x="327" y="2317"/>
                </a:lnTo>
                <a:lnTo>
                  <a:pt x="327" y="2302"/>
                </a:lnTo>
                <a:lnTo>
                  <a:pt x="327" y="2291"/>
                </a:lnTo>
                <a:lnTo>
                  <a:pt x="322" y="2307"/>
                </a:lnTo>
                <a:lnTo>
                  <a:pt x="322" y="2322"/>
                </a:lnTo>
                <a:lnTo>
                  <a:pt x="2276" y="2364"/>
                </a:lnTo>
                <a:lnTo>
                  <a:pt x="3029" y="1979"/>
                </a:lnTo>
                <a:lnTo>
                  <a:pt x="3029" y="1969"/>
                </a:lnTo>
                <a:lnTo>
                  <a:pt x="3034" y="1959"/>
                </a:lnTo>
                <a:lnTo>
                  <a:pt x="3034" y="1954"/>
                </a:lnTo>
                <a:lnTo>
                  <a:pt x="3034" y="1948"/>
                </a:lnTo>
                <a:lnTo>
                  <a:pt x="3024" y="1954"/>
                </a:lnTo>
                <a:lnTo>
                  <a:pt x="3019" y="1959"/>
                </a:lnTo>
                <a:lnTo>
                  <a:pt x="3019" y="1964"/>
                </a:lnTo>
                <a:lnTo>
                  <a:pt x="3024" y="1964"/>
                </a:lnTo>
                <a:lnTo>
                  <a:pt x="3024" y="1969"/>
                </a:lnTo>
                <a:lnTo>
                  <a:pt x="3024" y="1979"/>
                </a:lnTo>
                <a:lnTo>
                  <a:pt x="3019" y="1985"/>
                </a:lnTo>
                <a:lnTo>
                  <a:pt x="3029" y="1979"/>
                </a:lnTo>
                <a:lnTo>
                  <a:pt x="2276" y="2364"/>
                </a:lnTo>
                <a:lnTo>
                  <a:pt x="63" y="1398"/>
                </a:lnTo>
                <a:lnTo>
                  <a:pt x="63" y="1392"/>
                </a:lnTo>
                <a:lnTo>
                  <a:pt x="57" y="1392"/>
                </a:lnTo>
                <a:lnTo>
                  <a:pt x="63" y="1398"/>
                </a:lnTo>
                <a:lnTo>
                  <a:pt x="57" y="1398"/>
                </a:lnTo>
                <a:lnTo>
                  <a:pt x="63" y="1398"/>
                </a:lnTo>
                <a:lnTo>
                  <a:pt x="2276" y="2364"/>
                </a:lnTo>
                <a:lnTo>
                  <a:pt x="3388" y="1195"/>
                </a:lnTo>
                <a:lnTo>
                  <a:pt x="3393" y="1153"/>
                </a:lnTo>
                <a:lnTo>
                  <a:pt x="3382" y="1190"/>
                </a:lnTo>
                <a:lnTo>
                  <a:pt x="3377" y="1211"/>
                </a:lnTo>
                <a:lnTo>
                  <a:pt x="3377" y="1221"/>
                </a:lnTo>
                <a:lnTo>
                  <a:pt x="3382" y="1216"/>
                </a:lnTo>
                <a:lnTo>
                  <a:pt x="3388" y="1195"/>
                </a:lnTo>
                <a:lnTo>
                  <a:pt x="2276" y="2364"/>
                </a:lnTo>
                <a:lnTo>
                  <a:pt x="3465" y="1128"/>
                </a:lnTo>
                <a:lnTo>
                  <a:pt x="3471" y="1107"/>
                </a:lnTo>
                <a:lnTo>
                  <a:pt x="3476" y="1102"/>
                </a:lnTo>
                <a:lnTo>
                  <a:pt x="3481" y="1102"/>
                </a:lnTo>
                <a:lnTo>
                  <a:pt x="3481" y="1086"/>
                </a:lnTo>
                <a:lnTo>
                  <a:pt x="3481" y="1076"/>
                </a:lnTo>
                <a:lnTo>
                  <a:pt x="3476" y="1076"/>
                </a:lnTo>
                <a:lnTo>
                  <a:pt x="3476" y="1086"/>
                </a:lnTo>
                <a:lnTo>
                  <a:pt x="3471" y="1076"/>
                </a:lnTo>
                <a:lnTo>
                  <a:pt x="3471" y="1060"/>
                </a:lnTo>
                <a:lnTo>
                  <a:pt x="3465" y="1091"/>
                </a:lnTo>
                <a:lnTo>
                  <a:pt x="3460" y="1122"/>
                </a:lnTo>
                <a:lnTo>
                  <a:pt x="3465" y="1128"/>
                </a:lnTo>
                <a:lnTo>
                  <a:pt x="2276" y="2364"/>
                </a:lnTo>
                <a:lnTo>
                  <a:pt x="3263" y="1699"/>
                </a:lnTo>
                <a:lnTo>
                  <a:pt x="3263" y="1694"/>
                </a:lnTo>
                <a:lnTo>
                  <a:pt x="3252" y="1694"/>
                </a:lnTo>
                <a:lnTo>
                  <a:pt x="3237" y="1704"/>
                </a:lnTo>
                <a:lnTo>
                  <a:pt x="3232" y="1720"/>
                </a:lnTo>
                <a:lnTo>
                  <a:pt x="3242" y="1715"/>
                </a:lnTo>
                <a:lnTo>
                  <a:pt x="3263" y="1699"/>
                </a:lnTo>
                <a:lnTo>
                  <a:pt x="2276" y="2364"/>
                </a:lnTo>
                <a:lnTo>
                  <a:pt x="3237" y="2047"/>
                </a:lnTo>
                <a:lnTo>
                  <a:pt x="3247" y="2047"/>
                </a:lnTo>
                <a:lnTo>
                  <a:pt x="3237" y="2037"/>
                </a:lnTo>
                <a:lnTo>
                  <a:pt x="3226" y="2031"/>
                </a:lnTo>
                <a:lnTo>
                  <a:pt x="3226" y="2026"/>
                </a:lnTo>
                <a:lnTo>
                  <a:pt x="3221" y="2031"/>
                </a:lnTo>
                <a:lnTo>
                  <a:pt x="3216" y="2042"/>
                </a:lnTo>
                <a:lnTo>
                  <a:pt x="3226" y="2057"/>
                </a:lnTo>
                <a:lnTo>
                  <a:pt x="3237" y="2047"/>
                </a:lnTo>
                <a:lnTo>
                  <a:pt x="2276" y="2364"/>
                </a:lnTo>
                <a:lnTo>
                  <a:pt x="3159" y="1772"/>
                </a:lnTo>
                <a:lnTo>
                  <a:pt x="3159" y="1798"/>
                </a:lnTo>
                <a:lnTo>
                  <a:pt x="3164" y="1808"/>
                </a:lnTo>
                <a:lnTo>
                  <a:pt x="3169" y="1808"/>
                </a:lnTo>
                <a:lnTo>
                  <a:pt x="3175" y="1803"/>
                </a:lnTo>
                <a:lnTo>
                  <a:pt x="3190" y="1792"/>
                </a:lnTo>
                <a:lnTo>
                  <a:pt x="3200" y="1772"/>
                </a:lnTo>
                <a:lnTo>
                  <a:pt x="3211" y="1751"/>
                </a:lnTo>
                <a:lnTo>
                  <a:pt x="3200" y="1751"/>
                </a:lnTo>
                <a:lnTo>
                  <a:pt x="3190" y="1751"/>
                </a:lnTo>
                <a:lnTo>
                  <a:pt x="3175" y="1756"/>
                </a:lnTo>
                <a:lnTo>
                  <a:pt x="3159" y="1772"/>
                </a:lnTo>
                <a:lnTo>
                  <a:pt x="2276" y="2364"/>
                </a:lnTo>
                <a:lnTo>
                  <a:pt x="3517" y="1200"/>
                </a:lnTo>
                <a:lnTo>
                  <a:pt x="3507" y="1211"/>
                </a:lnTo>
                <a:lnTo>
                  <a:pt x="3507" y="1221"/>
                </a:lnTo>
                <a:lnTo>
                  <a:pt x="3512" y="1221"/>
                </a:lnTo>
                <a:lnTo>
                  <a:pt x="3523" y="1211"/>
                </a:lnTo>
                <a:lnTo>
                  <a:pt x="3523" y="1200"/>
                </a:lnTo>
                <a:lnTo>
                  <a:pt x="3517" y="1200"/>
                </a:lnTo>
                <a:lnTo>
                  <a:pt x="2276" y="2364"/>
                </a:lnTo>
                <a:lnTo>
                  <a:pt x="5" y="1460"/>
                </a:lnTo>
                <a:lnTo>
                  <a:pt x="5" y="1455"/>
                </a:lnTo>
                <a:lnTo>
                  <a:pt x="5" y="1450"/>
                </a:lnTo>
                <a:lnTo>
                  <a:pt x="11" y="1450"/>
                </a:lnTo>
                <a:lnTo>
                  <a:pt x="5" y="1450"/>
                </a:lnTo>
                <a:lnTo>
                  <a:pt x="0" y="1450"/>
                </a:lnTo>
                <a:lnTo>
                  <a:pt x="0" y="1460"/>
                </a:lnTo>
                <a:lnTo>
                  <a:pt x="5" y="1460"/>
                </a:lnTo>
                <a:lnTo>
                  <a:pt x="2276" y="2364"/>
                </a:lnTo>
                <a:lnTo>
                  <a:pt x="333" y="2946"/>
                </a:lnTo>
                <a:lnTo>
                  <a:pt x="327" y="2941"/>
                </a:lnTo>
                <a:lnTo>
                  <a:pt x="327" y="2961"/>
                </a:lnTo>
                <a:lnTo>
                  <a:pt x="333" y="2946"/>
                </a:lnTo>
                <a:lnTo>
                  <a:pt x="2276" y="2364"/>
                </a:lnTo>
                <a:lnTo>
                  <a:pt x="68" y="1392"/>
                </a:lnTo>
                <a:lnTo>
                  <a:pt x="63" y="1403"/>
                </a:lnTo>
                <a:lnTo>
                  <a:pt x="68" y="1403"/>
                </a:lnTo>
                <a:lnTo>
                  <a:pt x="78" y="1398"/>
                </a:lnTo>
                <a:lnTo>
                  <a:pt x="73" y="1398"/>
                </a:lnTo>
                <a:lnTo>
                  <a:pt x="73" y="1392"/>
                </a:lnTo>
                <a:lnTo>
                  <a:pt x="68" y="1392"/>
                </a:lnTo>
                <a:lnTo>
                  <a:pt x="2276" y="2364"/>
                </a:lnTo>
                <a:lnTo>
                  <a:pt x="322" y="2743"/>
                </a:lnTo>
                <a:lnTo>
                  <a:pt x="327" y="2743"/>
                </a:lnTo>
                <a:lnTo>
                  <a:pt x="327" y="2738"/>
                </a:lnTo>
                <a:lnTo>
                  <a:pt x="327" y="2728"/>
                </a:lnTo>
                <a:lnTo>
                  <a:pt x="322" y="2743"/>
                </a:lnTo>
                <a:lnTo>
                  <a:pt x="2276" y="2364"/>
                </a:lnTo>
                <a:lnTo>
                  <a:pt x="333" y="2889"/>
                </a:lnTo>
                <a:lnTo>
                  <a:pt x="338" y="2863"/>
                </a:lnTo>
                <a:lnTo>
                  <a:pt x="333" y="2868"/>
                </a:lnTo>
                <a:lnTo>
                  <a:pt x="333" y="2889"/>
                </a:lnTo>
                <a:lnTo>
                  <a:pt x="2276" y="2364"/>
                </a:lnTo>
                <a:lnTo>
                  <a:pt x="338" y="2670"/>
                </a:lnTo>
                <a:lnTo>
                  <a:pt x="343" y="2650"/>
                </a:lnTo>
                <a:lnTo>
                  <a:pt x="338" y="2660"/>
                </a:lnTo>
                <a:lnTo>
                  <a:pt x="338" y="2665"/>
                </a:lnTo>
                <a:lnTo>
                  <a:pt x="338" y="2670"/>
                </a:lnTo>
                <a:lnTo>
                  <a:pt x="2276" y="2364"/>
                </a:lnTo>
                <a:lnTo>
                  <a:pt x="2852" y="2629"/>
                </a:lnTo>
                <a:lnTo>
                  <a:pt x="2852" y="2608"/>
                </a:lnTo>
                <a:lnTo>
                  <a:pt x="2847" y="2587"/>
                </a:lnTo>
                <a:lnTo>
                  <a:pt x="2842" y="2582"/>
                </a:lnTo>
                <a:lnTo>
                  <a:pt x="2842" y="2593"/>
                </a:lnTo>
                <a:lnTo>
                  <a:pt x="2847" y="2618"/>
                </a:lnTo>
                <a:lnTo>
                  <a:pt x="2847" y="2629"/>
                </a:lnTo>
                <a:lnTo>
                  <a:pt x="2852" y="2629"/>
                </a:lnTo>
                <a:lnTo>
                  <a:pt x="2276" y="2364"/>
                </a:lnTo>
                <a:lnTo>
                  <a:pt x="852" y="779"/>
                </a:lnTo>
                <a:lnTo>
                  <a:pt x="847" y="785"/>
                </a:lnTo>
                <a:lnTo>
                  <a:pt x="852" y="785"/>
                </a:lnTo>
                <a:lnTo>
                  <a:pt x="857" y="779"/>
                </a:lnTo>
                <a:lnTo>
                  <a:pt x="852" y="779"/>
                </a:lnTo>
                <a:lnTo>
                  <a:pt x="2276" y="2364"/>
                </a:lnTo>
                <a:lnTo>
                  <a:pt x="863" y="650"/>
                </a:lnTo>
                <a:lnTo>
                  <a:pt x="852" y="650"/>
                </a:lnTo>
                <a:lnTo>
                  <a:pt x="852" y="660"/>
                </a:lnTo>
                <a:lnTo>
                  <a:pt x="852" y="655"/>
                </a:lnTo>
                <a:lnTo>
                  <a:pt x="852" y="660"/>
                </a:lnTo>
                <a:lnTo>
                  <a:pt x="857" y="655"/>
                </a:lnTo>
                <a:lnTo>
                  <a:pt x="863" y="650"/>
                </a:lnTo>
                <a:lnTo>
                  <a:pt x="2276" y="2364"/>
                </a:lnTo>
                <a:lnTo>
                  <a:pt x="847" y="520"/>
                </a:lnTo>
                <a:lnTo>
                  <a:pt x="852" y="520"/>
                </a:lnTo>
                <a:lnTo>
                  <a:pt x="857" y="515"/>
                </a:lnTo>
                <a:lnTo>
                  <a:pt x="847" y="520"/>
                </a:lnTo>
                <a:lnTo>
                  <a:pt x="847" y="525"/>
                </a:lnTo>
                <a:lnTo>
                  <a:pt x="847" y="520"/>
                </a:lnTo>
                <a:lnTo>
                  <a:pt x="2276" y="2364"/>
                </a:lnTo>
                <a:lnTo>
                  <a:pt x="847" y="774"/>
                </a:lnTo>
                <a:lnTo>
                  <a:pt x="847" y="774"/>
                </a:lnTo>
                <a:lnTo>
                  <a:pt x="842" y="774"/>
                </a:lnTo>
                <a:lnTo>
                  <a:pt x="842" y="774"/>
                </a:lnTo>
                <a:lnTo>
                  <a:pt x="847" y="774"/>
                </a:lnTo>
                <a:lnTo>
                  <a:pt x="2276" y="2364"/>
                </a:lnTo>
                <a:lnTo>
                  <a:pt x="894" y="551"/>
                </a:lnTo>
                <a:lnTo>
                  <a:pt x="899" y="551"/>
                </a:lnTo>
                <a:lnTo>
                  <a:pt x="899" y="546"/>
                </a:lnTo>
                <a:lnTo>
                  <a:pt x="894" y="551"/>
                </a:lnTo>
                <a:lnTo>
                  <a:pt x="2276" y="2364"/>
                </a:lnTo>
                <a:lnTo>
                  <a:pt x="904" y="629"/>
                </a:lnTo>
                <a:lnTo>
                  <a:pt x="899" y="634"/>
                </a:lnTo>
                <a:lnTo>
                  <a:pt x="899" y="639"/>
                </a:lnTo>
                <a:lnTo>
                  <a:pt x="904" y="634"/>
                </a:lnTo>
                <a:lnTo>
                  <a:pt x="904" y="629"/>
                </a:lnTo>
                <a:lnTo>
                  <a:pt x="2276" y="2364"/>
                </a:lnTo>
                <a:lnTo>
                  <a:pt x="868" y="889"/>
                </a:lnTo>
                <a:lnTo>
                  <a:pt x="873" y="883"/>
                </a:lnTo>
                <a:lnTo>
                  <a:pt x="878" y="878"/>
                </a:lnTo>
                <a:lnTo>
                  <a:pt x="868" y="878"/>
                </a:lnTo>
                <a:lnTo>
                  <a:pt x="868" y="883"/>
                </a:lnTo>
                <a:lnTo>
                  <a:pt x="863" y="883"/>
                </a:lnTo>
                <a:lnTo>
                  <a:pt x="857" y="889"/>
                </a:lnTo>
                <a:lnTo>
                  <a:pt x="863" y="889"/>
                </a:lnTo>
                <a:lnTo>
                  <a:pt x="868" y="889"/>
                </a:lnTo>
                <a:lnTo>
                  <a:pt x="2276" y="2364"/>
                </a:lnTo>
                <a:lnTo>
                  <a:pt x="894" y="546"/>
                </a:lnTo>
                <a:lnTo>
                  <a:pt x="899" y="540"/>
                </a:lnTo>
                <a:lnTo>
                  <a:pt x="894" y="540"/>
                </a:lnTo>
                <a:lnTo>
                  <a:pt x="894" y="546"/>
                </a:lnTo>
                <a:lnTo>
                  <a:pt x="2276" y="2364"/>
                </a:lnTo>
                <a:lnTo>
                  <a:pt x="889" y="676"/>
                </a:lnTo>
                <a:lnTo>
                  <a:pt x="904" y="665"/>
                </a:lnTo>
                <a:lnTo>
                  <a:pt x="883" y="676"/>
                </a:lnTo>
                <a:lnTo>
                  <a:pt x="889" y="676"/>
                </a:lnTo>
                <a:lnTo>
                  <a:pt x="2276" y="2364"/>
                </a:lnTo>
                <a:lnTo>
                  <a:pt x="883" y="738"/>
                </a:lnTo>
                <a:lnTo>
                  <a:pt x="889" y="738"/>
                </a:lnTo>
                <a:lnTo>
                  <a:pt x="889" y="733"/>
                </a:lnTo>
                <a:lnTo>
                  <a:pt x="883" y="733"/>
                </a:lnTo>
                <a:lnTo>
                  <a:pt x="883" y="738"/>
                </a:lnTo>
                <a:lnTo>
                  <a:pt x="2276" y="2364"/>
                </a:lnTo>
                <a:lnTo>
                  <a:pt x="889" y="577"/>
                </a:lnTo>
                <a:lnTo>
                  <a:pt x="883" y="577"/>
                </a:lnTo>
                <a:lnTo>
                  <a:pt x="878" y="582"/>
                </a:lnTo>
                <a:lnTo>
                  <a:pt x="889" y="577"/>
                </a:lnTo>
                <a:lnTo>
                  <a:pt x="2276" y="2364"/>
                </a:lnTo>
                <a:lnTo>
                  <a:pt x="894" y="727"/>
                </a:lnTo>
                <a:lnTo>
                  <a:pt x="899" y="722"/>
                </a:lnTo>
                <a:lnTo>
                  <a:pt x="889" y="727"/>
                </a:lnTo>
                <a:lnTo>
                  <a:pt x="894" y="727"/>
                </a:lnTo>
                <a:lnTo>
                  <a:pt x="2276" y="2364"/>
                </a:lnTo>
                <a:lnTo>
                  <a:pt x="883" y="707"/>
                </a:lnTo>
                <a:lnTo>
                  <a:pt x="883" y="712"/>
                </a:lnTo>
                <a:lnTo>
                  <a:pt x="889" y="712"/>
                </a:lnTo>
                <a:lnTo>
                  <a:pt x="894" y="712"/>
                </a:lnTo>
                <a:lnTo>
                  <a:pt x="899" y="707"/>
                </a:lnTo>
                <a:lnTo>
                  <a:pt x="899" y="702"/>
                </a:lnTo>
                <a:lnTo>
                  <a:pt x="894" y="702"/>
                </a:lnTo>
                <a:lnTo>
                  <a:pt x="889" y="702"/>
                </a:lnTo>
                <a:lnTo>
                  <a:pt x="889" y="707"/>
                </a:lnTo>
                <a:lnTo>
                  <a:pt x="883" y="707"/>
                </a:lnTo>
                <a:lnTo>
                  <a:pt x="2276" y="2364"/>
                </a:lnTo>
                <a:lnTo>
                  <a:pt x="1164" y="281"/>
                </a:lnTo>
                <a:lnTo>
                  <a:pt x="1164" y="286"/>
                </a:lnTo>
                <a:lnTo>
                  <a:pt x="1169" y="286"/>
                </a:lnTo>
                <a:lnTo>
                  <a:pt x="1174" y="286"/>
                </a:lnTo>
                <a:lnTo>
                  <a:pt x="1180" y="281"/>
                </a:lnTo>
                <a:lnTo>
                  <a:pt x="1185" y="281"/>
                </a:lnTo>
                <a:lnTo>
                  <a:pt x="1185" y="276"/>
                </a:lnTo>
                <a:lnTo>
                  <a:pt x="1190" y="270"/>
                </a:lnTo>
                <a:lnTo>
                  <a:pt x="1185" y="265"/>
                </a:lnTo>
                <a:lnTo>
                  <a:pt x="1174" y="270"/>
                </a:lnTo>
                <a:lnTo>
                  <a:pt x="1169" y="276"/>
                </a:lnTo>
                <a:lnTo>
                  <a:pt x="1164" y="276"/>
                </a:lnTo>
                <a:lnTo>
                  <a:pt x="1169" y="276"/>
                </a:lnTo>
                <a:lnTo>
                  <a:pt x="1164" y="281"/>
                </a:lnTo>
                <a:lnTo>
                  <a:pt x="2276" y="2364"/>
                </a:lnTo>
                <a:lnTo>
                  <a:pt x="1154" y="426"/>
                </a:lnTo>
                <a:lnTo>
                  <a:pt x="1159" y="426"/>
                </a:lnTo>
                <a:lnTo>
                  <a:pt x="1159" y="421"/>
                </a:lnTo>
                <a:lnTo>
                  <a:pt x="1164" y="421"/>
                </a:lnTo>
                <a:lnTo>
                  <a:pt x="1164" y="416"/>
                </a:lnTo>
                <a:lnTo>
                  <a:pt x="1159" y="416"/>
                </a:lnTo>
                <a:lnTo>
                  <a:pt x="1154" y="426"/>
                </a:lnTo>
                <a:lnTo>
                  <a:pt x="2276" y="2364"/>
                </a:lnTo>
                <a:lnTo>
                  <a:pt x="1128" y="364"/>
                </a:lnTo>
                <a:lnTo>
                  <a:pt x="1138" y="359"/>
                </a:lnTo>
                <a:lnTo>
                  <a:pt x="1148" y="348"/>
                </a:lnTo>
                <a:lnTo>
                  <a:pt x="1143" y="353"/>
                </a:lnTo>
                <a:lnTo>
                  <a:pt x="1143" y="348"/>
                </a:lnTo>
                <a:lnTo>
                  <a:pt x="1133" y="348"/>
                </a:lnTo>
                <a:lnTo>
                  <a:pt x="1128" y="364"/>
                </a:lnTo>
                <a:lnTo>
                  <a:pt x="2276" y="2364"/>
                </a:lnTo>
                <a:lnTo>
                  <a:pt x="1117" y="681"/>
                </a:lnTo>
                <a:lnTo>
                  <a:pt x="1117" y="686"/>
                </a:lnTo>
                <a:lnTo>
                  <a:pt x="1122" y="686"/>
                </a:lnTo>
                <a:lnTo>
                  <a:pt x="1128" y="686"/>
                </a:lnTo>
                <a:lnTo>
                  <a:pt x="1138" y="676"/>
                </a:lnTo>
                <a:lnTo>
                  <a:pt x="1138" y="670"/>
                </a:lnTo>
                <a:lnTo>
                  <a:pt x="1133" y="670"/>
                </a:lnTo>
                <a:lnTo>
                  <a:pt x="1117" y="676"/>
                </a:lnTo>
                <a:lnTo>
                  <a:pt x="1117" y="681"/>
                </a:lnTo>
                <a:lnTo>
                  <a:pt x="2276" y="2364"/>
                </a:lnTo>
                <a:lnTo>
                  <a:pt x="1096" y="743"/>
                </a:lnTo>
                <a:lnTo>
                  <a:pt x="1091" y="753"/>
                </a:lnTo>
                <a:lnTo>
                  <a:pt x="1091" y="748"/>
                </a:lnTo>
                <a:lnTo>
                  <a:pt x="1091" y="753"/>
                </a:lnTo>
                <a:lnTo>
                  <a:pt x="1091" y="759"/>
                </a:lnTo>
                <a:lnTo>
                  <a:pt x="1096" y="759"/>
                </a:lnTo>
                <a:lnTo>
                  <a:pt x="1091" y="759"/>
                </a:lnTo>
                <a:lnTo>
                  <a:pt x="1096" y="759"/>
                </a:lnTo>
                <a:lnTo>
                  <a:pt x="1096" y="753"/>
                </a:lnTo>
                <a:lnTo>
                  <a:pt x="1102" y="759"/>
                </a:lnTo>
                <a:lnTo>
                  <a:pt x="1107" y="759"/>
                </a:lnTo>
                <a:lnTo>
                  <a:pt x="1112" y="753"/>
                </a:lnTo>
                <a:lnTo>
                  <a:pt x="1117" y="753"/>
                </a:lnTo>
                <a:lnTo>
                  <a:pt x="1112" y="748"/>
                </a:lnTo>
                <a:lnTo>
                  <a:pt x="1107" y="748"/>
                </a:lnTo>
                <a:lnTo>
                  <a:pt x="1112" y="743"/>
                </a:lnTo>
                <a:lnTo>
                  <a:pt x="1107" y="743"/>
                </a:lnTo>
                <a:lnTo>
                  <a:pt x="1096" y="743"/>
                </a:lnTo>
                <a:lnTo>
                  <a:pt x="2276" y="2364"/>
                </a:lnTo>
                <a:lnTo>
                  <a:pt x="1133" y="774"/>
                </a:lnTo>
                <a:lnTo>
                  <a:pt x="1128" y="774"/>
                </a:lnTo>
                <a:lnTo>
                  <a:pt x="1133" y="774"/>
                </a:lnTo>
                <a:lnTo>
                  <a:pt x="1133" y="774"/>
                </a:lnTo>
                <a:lnTo>
                  <a:pt x="2276" y="2364"/>
                </a:lnTo>
                <a:lnTo>
                  <a:pt x="1154" y="530"/>
                </a:lnTo>
                <a:lnTo>
                  <a:pt x="1148" y="530"/>
                </a:lnTo>
                <a:lnTo>
                  <a:pt x="1148" y="535"/>
                </a:lnTo>
                <a:lnTo>
                  <a:pt x="1154" y="535"/>
                </a:lnTo>
                <a:lnTo>
                  <a:pt x="1159" y="530"/>
                </a:lnTo>
                <a:lnTo>
                  <a:pt x="1164" y="530"/>
                </a:lnTo>
                <a:lnTo>
                  <a:pt x="1164" y="525"/>
                </a:lnTo>
                <a:lnTo>
                  <a:pt x="1164" y="520"/>
                </a:lnTo>
                <a:lnTo>
                  <a:pt x="1159" y="525"/>
                </a:lnTo>
                <a:lnTo>
                  <a:pt x="1148" y="530"/>
                </a:lnTo>
                <a:lnTo>
                  <a:pt x="1154" y="530"/>
                </a:lnTo>
                <a:lnTo>
                  <a:pt x="2276" y="2364"/>
                </a:lnTo>
                <a:lnTo>
                  <a:pt x="1143" y="447"/>
                </a:lnTo>
                <a:lnTo>
                  <a:pt x="1148" y="442"/>
                </a:lnTo>
                <a:lnTo>
                  <a:pt x="1148" y="447"/>
                </a:lnTo>
                <a:lnTo>
                  <a:pt x="1154" y="442"/>
                </a:lnTo>
                <a:lnTo>
                  <a:pt x="1148" y="442"/>
                </a:lnTo>
                <a:lnTo>
                  <a:pt x="1143" y="447"/>
                </a:lnTo>
                <a:lnTo>
                  <a:pt x="2276" y="2364"/>
                </a:lnTo>
                <a:lnTo>
                  <a:pt x="982" y="598"/>
                </a:lnTo>
                <a:lnTo>
                  <a:pt x="977" y="603"/>
                </a:lnTo>
                <a:lnTo>
                  <a:pt x="982" y="603"/>
                </a:lnTo>
                <a:lnTo>
                  <a:pt x="977" y="603"/>
                </a:lnTo>
                <a:lnTo>
                  <a:pt x="982" y="603"/>
                </a:lnTo>
                <a:lnTo>
                  <a:pt x="982" y="598"/>
                </a:lnTo>
                <a:lnTo>
                  <a:pt x="2276" y="2364"/>
                </a:lnTo>
                <a:lnTo>
                  <a:pt x="982" y="447"/>
                </a:lnTo>
                <a:lnTo>
                  <a:pt x="987" y="447"/>
                </a:lnTo>
                <a:lnTo>
                  <a:pt x="987" y="452"/>
                </a:lnTo>
                <a:lnTo>
                  <a:pt x="992" y="447"/>
                </a:lnTo>
                <a:lnTo>
                  <a:pt x="1008" y="437"/>
                </a:lnTo>
                <a:lnTo>
                  <a:pt x="1008" y="431"/>
                </a:lnTo>
                <a:lnTo>
                  <a:pt x="1013" y="426"/>
                </a:lnTo>
                <a:lnTo>
                  <a:pt x="1029" y="421"/>
                </a:lnTo>
                <a:lnTo>
                  <a:pt x="1024" y="416"/>
                </a:lnTo>
                <a:lnTo>
                  <a:pt x="1013" y="426"/>
                </a:lnTo>
                <a:lnTo>
                  <a:pt x="1003" y="431"/>
                </a:lnTo>
                <a:lnTo>
                  <a:pt x="992" y="437"/>
                </a:lnTo>
                <a:lnTo>
                  <a:pt x="987" y="437"/>
                </a:lnTo>
                <a:lnTo>
                  <a:pt x="987" y="442"/>
                </a:lnTo>
                <a:lnTo>
                  <a:pt x="982" y="447"/>
                </a:lnTo>
                <a:lnTo>
                  <a:pt x="2276" y="2364"/>
                </a:lnTo>
                <a:lnTo>
                  <a:pt x="1102" y="374"/>
                </a:lnTo>
                <a:lnTo>
                  <a:pt x="1107" y="374"/>
                </a:lnTo>
                <a:lnTo>
                  <a:pt x="1102" y="369"/>
                </a:lnTo>
                <a:lnTo>
                  <a:pt x="1096" y="374"/>
                </a:lnTo>
                <a:lnTo>
                  <a:pt x="1102" y="374"/>
                </a:lnTo>
                <a:lnTo>
                  <a:pt x="1096" y="374"/>
                </a:lnTo>
                <a:lnTo>
                  <a:pt x="1096" y="379"/>
                </a:lnTo>
                <a:lnTo>
                  <a:pt x="1102" y="374"/>
                </a:lnTo>
                <a:lnTo>
                  <a:pt x="2276" y="2364"/>
                </a:lnTo>
                <a:lnTo>
                  <a:pt x="1039" y="281"/>
                </a:lnTo>
                <a:lnTo>
                  <a:pt x="1039" y="286"/>
                </a:lnTo>
                <a:lnTo>
                  <a:pt x="1044" y="286"/>
                </a:lnTo>
                <a:lnTo>
                  <a:pt x="1055" y="281"/>
                </a:lnTo>
                <a:lnTo>
                  <a:pt x="1060" y="276"/>
                </a:lnTo>
                <a:lnTo>
                  <a:pt x="1060" y="270"/>
                </a:lnTo>
                <a:lnTo>
                  <a:pt x="1055" y="265"/>
                </a:lnTo>
                <a:lnTo>
                  <a:pt x="1044" y="270"/>
                </a:lnTo>
                <a:lnTo>
                  <a:pt x="1039" y="276"/>
                </a:lnTo>
                <a:lnTo>
                  <a:pt x="1039" y="281"/>
                </a:lnTo>
                <a:lnTo>
                  <a:pt x="2276" y="2364"/>
                </a:lnTo>
                <a:lnTo>
                  <a:pt x="1013" y="369"/>
                </a:lnTo>
                <a:lnTo>
                  <a:pt x="1024" y="369"/>
                </a:lnTo>
                <a:lnTo>
                  <a:pt x="1029" y="369"/>
                </a:lnTo>
                <a:lnTo>
                  <a:pt x="1029" y="364"/>
                </a:lnTo>
                <a:lnTo>
                  <a:pt x="1034" y="364"/>
                </a:lnTo>
                <a:lnTo>
                  <a:pt x="1039" y="353"/>
                </a:lnTo>
                <a:lnTo>
                  <a:pt x="1034" y="353"/>
                </a:lnTo>
                <a:lnTo>
                  <a:pt x="1029" y="353"/>
                </a:lnTo>
                <a:lnTo>
                  <a:pt x="1024" y="359"/>
                </a:lnTo>
                <a:lnTo>
                  <a:pt x="1013" y="364"/>
                </a:lnTo>
                <a:lnTo>
                  <a:pt x="1013" y="369"/>
                </a:lnTo>
                <a:lnTo>
                  <a:pt x="2276" y="2364"/>
                </a:lnTo>
                <a:lnTo>
                  <a:pt x="998" y="426"/>
                </a:lnTo>
                <a:lnTo>
                  <a:pt x="992" y="426"/>
                </a:lnTo>
                <a:lnTo>
                  <a:pt x="1003" y="421"/>
                </a:lnTo>
                <a:lnTo>
                  <a:pt x="998" y="421"/>
                </a:lnTo>
                <a:lnTo>
                  <a:pt x="998" y="426"/>
                </a:lnTo>
                <a:lnTo>
                  <a:pt x="2276" y="2364"/>
                </a:lnTo>
                <a:lnTo>
                  <a:pt x="1133" y="748"/>
                </a:lnTo>
                <a:lnTo>
                  <a:pt x="1133" y="753"/>
                </a:lnTo>
                <a:lnTo>
                  <a:pt x="1138" y="753"/>
                </a:lnTo>
                <a:lnTo>
                  <a:pt x="1143" y="748"/>
                </a:lnTo>
                <a:lnTo>
                  <a:pt x="1148" y="748"/>
                </a:lnTo>
                <a:lnTo>
                  <a:pt x="1148" y="743"/>
                </a:lnTo>
                <a:lnTo>
                  <a:pt x="1154" y="743"/>
                </a:lnTo>
                <a:lnTo>
                  <a:pt x="1159" y="738"/>
                </a:lnTo>
                <a:lnTo>
                  <a:pt x="1159" y="733"/>
                </a:lnTo>
                <a:lnTo>
                  <a:pt x="1143" y="738"/>
                </a:lnTo>
                <a:lnTo>
                  <a:pt x="1138" y="743"/>
                </a:lnTo>
                <a:lnTo>
                  <a:pt x="1133" y="748"/>
                </a:lnTo>
                <a:lnTo>
                  <a:pt x="2276" y="2364"/>
                </a:lnTo>
                <a:lnTo>
                  <a:pt x="967" y="977"/>
                </a:lnTo>
                <a:lnTo>
                  <a:pt x="956" y="982"/>
                </a:lnTo>
                <a:lnTo>
                  <a:pt x="951" y="987"/>
                </a:lnTo>
                <a:lnTo>
                  <a:pt x="956" y="987"/>
                </a:lnTo>
                <a:lnTo>
                  <a:pt x="961" y="987"/>
                </a:lnTo>
                <a:lnTo>
                  <a:pt x="967" y="982"/>
                </a:lnTo>
                <a:lnTo>
                  <a:pt x="967" y="977"/>
                </a:lnTo>
                <a:lnTo>
                  <a:pt x="2276" y="2364"/>
                </a:lnTo>
                <a:lnTo>
                  <a:pt x="930" y="925"/>
                </a:lnTo>
                <a:lnTo>
                  <a:pt x="935" y="925"/>
                </a:lnTo>
                <a:lnTo>
                  <a:pt x="935" y="920"/>
                </a:lnTo>
                <a:lnTo>
                  <a:pt x="935" y="925"/>
                </a:lnTo>
                <a:lnTo>
                  <a:pt x="946" y="925"/>
                </a:lnTo>
                <a:lnTo>
                  <a:pt x="951" y="920"/>
                </a:lnTo>
                <a:lnTo>
                  <a:pt x="951" y="915"/>
                </a:lnTo>
                <a:lnTo>
                  <a:pt x="961" y="904"/>
                </a:lnTo>
                <a:lnTo>
                  <a:pt x="956" y="904"/>
                </a:lnTo>
                <a:lnTo>
                  <a:pt x="946" y="915"/>
                </a:lnTo>
                <a:lnTo>
                  <a:pt x="930" y="925"/>
                </a:lnTo>
                <a:lnTo>
                  <a:pt x="2276" y="2364"/>
                </a:lnTo>
                <a:lnTo>
                  <a:pt x="967" y="831"/>
                </a:lnTo>
                <a:lnTo>
                  <a:pt x="967" y="837"/>
                </a:lnTo>
                <a:lnTo>
                  <a:pt x="972" y="837"/>
                </a:lnTo>
                <a:lnTo>
                  <a:pt x="977" y="831"/>
                </a:lnTo>
                <a:lnTo>
                  <a:pt x="982" y="826"/>
                </a:lnTo>
                <a:lnTo>
                  <a:pt x="977" y="821"/>
                </a:lnTo>
                <a:lnTo>
                  <a:pt x="972" y="826"/>
                </a:lnTo>
                <a:lnTo>
                  <a:pt x="967" y="831"/>
                </a:lnTo>
                <a:lnTo>
                  <a:pt x="2276" y="2364"/>
                </a:lnTo>
                <a:lnTo>
                  <a:pt x="946" y="1034"/>
                </a:lnTo>
                <a:lnTo>
                  <a:pt x="935" y="1034"/>
                </a:lnTo>
                <a:lnTo>
                  <a:pt x="925" y="1034"/>
                </a:lnTo>
                <a:lnTo>
                  <a:pt x="920" y="1039"/>
                </a:lnTo>
                <a:lnTo>
                  <a:pt x="915" y="1039"/>
                </a:lnTo>
                <a:lnTo>
                  <a:pt x="915" y="1044"/>
                </a:lnTo>
                <a:lnTo>
                  <a:pt x="904" y="1050"/>
                </a:lnTo>
                <a:lnTo>
                  <a:pt x="909" y="1050"/>
                </a:lnTo>
                <a:lnTo>
                  <a:pt x="899" y="1055"/>
                </a:lnTo>
                <a:lnTo>
                  <a:pt x="894" y="1065"/>
                </a:lnTo>
                <a:lnTo>
                  <a:pt x="899" y="1065"/>
                </a:lnTo>
                <a:lnTo>
                  <a:pt x="894" y="1065"/>
                </a:lnTo>
                <a:lnTo>
                  <a:pt x="899" y="1065"/>
                </a:lnTo>
                <a:lnTo>
                  <a:pt x="894" y="1070"/>
                </a:lnTo>
                <a:lnTo>
                  <a:pt x="899" y="1070"/>
                </a:lnTo>
                <a:lnTo>
                  <a:pt x="904" y="1070"/>
                </a:lnTo>
                <a:lnTo>
                  <a:pt x="909" y="1070"/>
                </a:lnTo>
                <a:lnTo>
                  <a:pt x="904" y="1076"/>
                </a:lnTo>
                <a:lnTo>
                  <a:pt x="915" y="1065"/>
                </a:lnTo>
                <a:lnTo>
                  <a:pt x="915" y="1070"/>
                </a:lnTo>
                <a:lnTo>
                  <a:pt x="920" y="1065"/>
                </a:lnTo>
                <a:lnTo>
                  <a:pt x="930" y="1055"/>
                </a:lnTo>
                <a:lnTo>
                  <a:pt x="935" y="1050"/>
                </a:lnTo>
                <a:lnTo>
                  <a:pt x="946" y="1044"/>
                </a:lnTo>
                <a:lnTo>
                  <a:pt x="946" y="1039"/>
                </a:lnTo>
                <a:lnTo>
                  <a:pt x="946" y="1034"/>
                </a:lnTo>
                <a:lnTo>
                  <a:pt x="2276" y="2364"/>
                </a:lnTo>
                <a:lnTo>
                  <a:pt x="899" y="748"/>
                </a:lnTo>
                <a:lnTo>
                  <a:pt x="894" y="753"/>
                </a:lnTo>
                <a:lnTo>
                  <a:pt x="894" y="748"/>
                </a:lnTo>
                <a:lnTo>
                  <a:pt x="899" y="743"/>
                </a:lnTo>
                <a:lnTo>
                  <a:pt x="894" y="743"/>
                </a:lnTo>
                <a:lnTo>
                  <a:pt x="889" y="743"/>
                </a:lnTo>
                <a:lnTo>
                  <a:pt x="883" y="748"/>
                </a:lnTo>
                <a:lnTo>
                  <a:pt x="878" y="753"/>
                </a:lnTo>
                <a:lnTo>
                  <a:pt x="878" y="759"/>
                </a:lnTo>
                <a:lnTo>
                  <a:pt x="883" y="759"/>
                </a:lnTo>
                <a:lnTo>
                  <a:pt x="889" y="759"/>
                </a:lnTo>
                <a:lnTo>
                  <a:pt x="889" y="753"/>
                </a:lnTo>
                <a:lnTo>
                  <a:pt x="889" y="759"/>
                </a:lnTo>
                <a:lnTo>
                  <a:pt x="889" y="753"/>
                </a:lnTo>
                <a:lnTo>
                  <a:pt x="894" y="753"/>
                </a:lnTo>
                <a:lnTo>
                  <a:pt x="899" y="748"/>
                </a:lnTo>
                <a:lnTo>
                  <a:pt x="2276" y="2364"/>
                </a:lnTo>
                <a:lnTo>
                  <a:pt x="868" y="1003"/>
                </a:lnTo>
                <a:lnTo>
                  <a:pt x="873" y="998"/>
                </a:lnTo>
                <a:lnTo>
                  <a:pt x="878" y="998"/>
                </a:lnTo>
                <a:lnTo>
                  <a:pt x="878" y="992"/>
                </a:lnTo>
                <a:lnTo>
                  <a:pt x="878" y="987"/>
                </a:lnTo>
                <a:lnTo>
                  <a:pt x="873" y="987"/>
                </a:lnTo>
                <a:lnTo>
                  <a:pt x="868" y="987"/>
                </a:lnTo>
                <a:lnTo>
                  <a:pt x="863" y="992"/>
                </a:lnTo>
                <a:lnTo>
                  <a:pt x="857" y="998"/>
                </a:lnTo>
                <a:lnTo>
                  <a:pt x="857" y="1003"/>
                </a:lnTo>
                <a:lnTo>
                  <a:pt x="863" y="1003"/>
                </a:lnTo>
                <a:lnTo>
                  <a:pt x="868" y="1003"/>
                </a:lnTo>
                <a:lnTo>
                  <a:pt x="2276" y="2364"/>
                </a:lnTo>
                <a:lnTo>
                  <a:pt x="878" y="1039"/>
                </a:lnTo>
                <a:lnTo>
                  <a:pt x="878" y="1034"/>
                </a:lnTo>
                <a:lnTo>
                  <a:pt x="873" y="1034"/>
                </a:lnTo>
                <a:lnTo>
                  <a:pt x="873" y="1039"/>
                </a:lnTo>
                <a:lnTo>
                  <a:pt x="878" y="1039"/>
                </a:lnTo>
                <a:lnTo>
                  <a:pt x="2276" y="2364"/>
                </a:lnTo>
                <a:lnTo>
                  <a:pt x="889" y="821"/>
                </a:lnTo>
                <a:lnTo>
                  <a:pt x="878" y="826"/>
                </a:lnTo>
                <a:lnTo>
                  <a:pt x="878" y="831"/>
                </a:lnTo>
                <a:lnTo>
                  <a:pt x="878" y="837"/>
                </a:lnTo>
                <a:lnTo>
                  <a:pt x="883" y="837"/>
                </a:lnTo>
                <a:lnTo>
                  <a:pt x="889" y="831"/>
                </a:lnTo>
                <a:lnTo>
                  <a:pt x="889" y="826"/>
                </a:lnTo>
                <a:lnTo>
                  <a:pt x="889" y="821"/>
                </a:lnTo>
                <a:lnTo>
                  <a:pt x="2276" y="2364"/>
                </a:lnTo>
                <a:lnTo>
                  <a:pt x="837" y="946"/>
                </a:lnTo>
                <a:lnTo>
                  <a:pt x="842" y="946"/>
                </a:lnTo>
                <a:lnTo>
                  <a:pt x="847" y="946"/>
                </a:lnTo>
                <a:lnTo>
                  <a:pt x="857" y="940"/>
                </a:lnTo>
                <a:lnTo>
                  <a:pt x="863" y="925"/>
                </a:lnTo>
                <a:lnTo>
                  <a:pt x="868" y="920"/>
                </a:lnTo>
                <a:lnTo>
                  <a:pt x="857" y="925"/>
                </a:lnTo>
                <a:lnTo>
                  <a:pt x="863" y="925"/>
                </a:lnTo>
                <a:lnTo>
                  <a:pt x="857" y="925"/>
                </a:lnTo>
                <a:lnTo>
                  <a:pt x="847" y="935"/>
                </a:lnTo>
                <a:lnTo>
                  <a:pt x="842" y="940"/>
                </a:lnTo>
                <a:lnTo>
                  <a:pt x="837" y="946"/>
                </a:lnTo>
                <a:lnTo>
                  <a:pt x="2276" y="2364"/>
                </a:lnTo>
                <a:lnTo>
                  <a:pt x="1076" y="873"/>
                </a:lnTo>
                <a:lnTo>
                  <a:pt x="1081" y="868"/>
                </a:lnTo>
                <a:lnTo>
                  <a:pt x="1086" y="868"/>
                </a:lnTo>
                <a:lnTo>
                  <a:pt x="1086" y="863"/>
                </a:lnTo>
                <a:lnTo>
                  <a:pt x="1076" y="863"/>
                </a:lnTo>
                <a:lnTo>
                  <a:pt x="1081" y="857"/>
                </a:lnTo>
                <a:lnTo>
                  <a:pt x="1076" y="852"/>
                </a:lnTo>
                <a:lnTo>
                  <a:pt x="1076" y="847"/>
                </a:lnTo>
                <a:lnTo>
                  <a:pt x="1065" y="852"/>
                </a:lnTo>
                <a:lnTo>
                  <a:pt x="1060" y="857"/>
                </a:lnTo>
                <a:lnTo>
                  <a:pt x="1050" y="863"/>
                </a:lnTo>
                <a:lnTo>
                  <a:pt x="1055" y="863"/>
                </a:lnTo>
                <a:lnTo>
                  <a:pt x="1050" y="868"/>
                </a:lnTo>
                <a:lnTo>
                  <a:pt x="1055" y="868"/>
                </a:lnTo>
                <a:lnTo>
                  <a:pt x="1050" y="868"/>
                </a:lnTo>
                <a:lnTo>
                  <a:pt x="1055" y="873"/>
                </a:lnTo>
                <a:lnTo>
                  <a:pt x="1050" y="873"/>
                </a:lnTo>
                <a:lnTo>
                  <a:pt x="1055" y="873"/>
                </a:lnTo>
                <a:lnTo>
                  <a:pt x="1060" y="873"/>
                </a:lnTo>
                <a:lnTo>
                  <a:pt x="1055" y="873"/>
                </a:lnTo>
                <a:lnTo>
                  <a:pt x="1060" y="873"/>
                </a:lnTo>
                <a:lnTo>
                  <a:pt x="1065" y="873"/>
                </a:lnTo>
                <a:lnTo>
                  <a:pt x="1065" y="878"/>
                </a:lnTo>
                <a:lnTo>
                  <a:pt x="1070" y="873"/>
                </a:lnTo>
                <a:lnTo>
                  <a:pt x="1076" y="878"/>
                </a:lnTo>
                <a:lnTo>
                  <a:pt x="1076" y="873"/>
                </a:lnTo>
                <a:lnTo>
                  <a:pt x="2276" y="2364"/>
                </a:lnTo>
                <a:lnTo>
                  <a:pt x="1024" y="1008"/>
                </a:lnTo>
                <a:lnTo>
                  <a:pt x="1029" y="1008"/>
                </a:lnTo>
                <a:lnTo>
                  <a:pt x="1029" y="1003"/>
                </a:lnTo>
                <a:lnTo>
                  <a:pt x="1024" y="1008"/>
                </a:lnTo>
                <a:lnTo>
                  <a:pt x="2276" y="2364"/>
                </a:lnTo>
                <a:lnTo>
                  <a:pt x="1122" y="987"/>
                </a:lnTo>
                <a:lnTo>
                  <a:pt x="1117" y="982"/>
                </a:lnTo>
                <a:lnTo>
                  <a:pt x="1107" y="982"/>
                </a:lnTo>
                <a:lnTo>
                  <a:pt x="1096" y="987"/>
                </a:lnTo>
                <a:lnTo>
                  <a:pt x="1102" y="987"/>
                </a:lnTo>
                <a:lnTo>
                  <a:pt x="1096" y="992"/>
                </a:lnTo>
                <a:lnTo>
                  <a:pt x="1091" y="998"/>
                </a:lnTo>
                <a:lnTo>
                  <a:pt x="1096" y="998"/>
                </a:lnTo>
                <a:lnTo>
                  <a:pt x="1091" y="1003"/>
                </a:lnTo>
                <a:lnTo>
                  <a:pt x="1096" y="998"/>
                </a:lnTo>
                <a:lnTo>
                  <a:pt x="1096" y="1003"/>
                </a:lnTo>
                <a:lnTo>
                  <a:pt x="1096" y="998"/>
                </a:lnTo>
                <a:lnTo>
                  <a:pt x="1102" y="1003"/>
                </a:lnTo>
                <a:lnTo>
                  <a:pt x="1107" y="998"/>
                </a:lnTo>
                <a:lnTo>
                  <a:pt x="1107" y="1003"/>
                </a:lnTo>
                <a:lnTo>
                  <a:pt x="1107" y="998"/>
                </a:lnTo>
                <a:lnTo>
                  <a:pt x="1112" y="998"/>
                </a:lnTo>
                <a:lnTo>
                  <a:pt x="1117" y="987"/>
                </a:lnTo>
                <a:lnTo>
                  <a:pt x="1122" y="987"/>
                </a:lnTo>
                <a:lnTo>
                  <a:pt x="2276" y="2364"/>
                </a:lnTo>
                <a:lnTo>
                  <a:pt x="992" y="1008"/>
                </a:lnTo>
                <a:lnTo>
                  <a:pt x="998" y="1008"/>
                </a:lnTo>
                <a:lnTo>
                  <a:pt x="998" y="1003"/>
                </a:lnTo>
                <a:lnTo>
                  <a:pt x="987" y="1008"/>
                </a:lnTo>
                <a:lnTo>
                  <a:pt x="987" y="1013"/>
                </a:lnTo>
                <a:lnTo>
                  <a:pt x="992" y="1008"/>
                </a:lnTo>
                <a:lnTo>
                  <a:pt x="987" y="1013"/>
                </a:lnTo>
                <a:lnTo>
                  <a:pt x="992" y="1008"/>
                </a:lnTo>
                <a:lnTo>
                  <a:pt x="2276" y="2364"/>
                </a:lnTo>
                <a:lnTo>
                  <a:pt x="987" y="987"/>
                </a:lnTo>
                <a:lnTo>
                  <a:pt x="992" y="982"/>
                </a:lnTo>
                <a:lnTo>
                  <a:pt x="992" y="977"/>
                </a:lnTo>
                <a:lnTo>
                  <a:pt x="987" y="977"/>
                </a:lnTo>
                <a:lnTo>
                  <a:pt x="982" y="982"/>
                </a:lnTo>
                <a:lnTo>
                  <a:pt x="982" y="987"/>
                </a:lnTo>
                <a:lnTo>
                  <a:pt x="987" y="987"/>
                </a:lnTo>
                <a:lnTo>
                  <a:pt x="2276" y="2364"/>
                </a:lnTo>
                <a:lnTo>
                  <a:pt x="998" y="883"/>
                </a:lnTo>
                <a:lnTo>
                  <a:pt x="987" y="883"/>
                </a:lnTo>
                <a:lnTo>
                  <a:pt x="972" y="894"/>
                </a:lnTo>
                <a:lnTo>
                  <a:pt x="972" y="899"/>
                </a:lnTo>
                <a:lnTo>
                  <a:pt x="977" y="904"/>
                </a:lnTo>
                <a:lnTo>
                  <a:pt x="972" y="915"/>
                </a:lnTo>
                <a:lnTo>
                  <a:pt x="977" y="904"/>
                </a:lnTo>
                <a:lnTo>
                  <a:pt x="977" y="909"/>
                </a:lnTo>
                <a:lnTo>
                  <a:pt x="982" y="909"/>
                </a:lnTo>
                <a:lnTo>
                  <a:pt x="982" y="915"/>
                </a:lnTo>
                <a:lnTo>
                  <a:pt x="982" y="909"/>
                </a:lnTo>
                <a:lnTo>
                  <a:pt x="987" y="909"/>
                </a:lnTo>
                <a:lnTo>
                  <a:pt x="992" y="899"/>
                </a:lnTo>
                <a:lnTo>
                  <a:pt x="998" y="899"/>
                </a:lnTo>
                <a:lnTo>
                  <a:pt x="1003" y="894"/>
                </a:lnTo>
                <a:lnTo>
                  <a:pt x="1003" y="889"/>
                </a:lnTo>
                <a:lnTo>
                  <a:pt x="998" y="883"/>
                </a:lnTo>
                <a:lnTo>
                  <a:pt x="2276" y="2364"/>
                </a:lnTo>
                <a:lnTo>
                  <a:pt x="1018" y="863"/>
                </a:lnTo>
                <a:lnTo>
                  <a:pt x="1018" y="857"/>
                </a:lnTo>
                <a:lnTo>
                  <a:pt x="1013" y="857"/>
                </a:lnTo>
                <a:lnTo>
                  <a:pt x="1008" y="857"/>
                </a:lnTo>
                <a:lnTo>
                  <a:pt x="1003" y="863"/>
                </a:lnTo>
                <a:lnTo>
                  <a:pt x="998" y="863"/>
                </a:lnTo>
                <a:lnTo>
                  <a:pt x="992" y="868"/>
                </a:lnTo>
                <a:lnTo>
                  <a:pt x="998" y="873"/>
                </a:lnTo>
                <a:lnTo>
                  <a:pt x="987" y="878"/>
                </a:lnTo>
                <a:lnTo>
                  <a:pt x="992" y="878"/>
                </a:lnTo>
                <a:lnTo>
                  <a:pt x="992" y="873"/>
                </a:lnTo>
                <a:lnTo>
                  <a:pt x="992" y="878"/>
                </a:lnTo>
                <a:lnTo>
                  <a:pt x="998" y="878"/>
                </a:lnTo>
                <a:lnTo>
                  <a:pt x="1003" y="878"/>
                </a:lnTo>
                <a:lnTo>
                  <a:pt x="1008" y="878"/>
                </a:lnTo>
                <a:lnTo>
                  <a:pt x="1013" y="868"/>
                </a:lnTo>
                <a:lnTo>
                  <a:pt x="1018" y="868"/>
                </a:lnTo>
                <a:lnTo>
                  <a:pt x="1018" y="863"/>
                </a:lnTo>
                <a:lnTo>
                  <a:pt x="2276" y="2364"/>
                </a:lnTo>
                <a:lnTo>
                  <a:pt x="1018" y="1008"/>
                </a:lnTo>
                <a:lnTo>
                  <a:pt x="1018" y="1003"/>
                </a:lnTo>
                <a:lnTo>
                  <a:pt x="1008" y="1013"/>
                </a:lnTo>
                <a:lnTo>
                  <a:pt x="1013" y="1013"/>
                </a:lnTo>
                <a:lnTo>
                  <a:pt x="1008" y="1013"/>
                </a:lnTo>
                <a:lnTo>
                  <a:pt x="1018" y="1008"/>
                </a:lnTo>
                <a:lnTo>
                  <a:pt x="2276" y="2364"/>
                </a:lnTo>
                <a:lnTo>
                  <a:pt x="925" y="847"/>
                </a:lnTo>
                <a:lnTo>
                  <a:pt x="920" y="847"/>
                </a:lnTo>
                <a:lnTo>
                  <a:pt x="920" y="852"/>
                </a:lnTo>
                <a:lnTo>
                  <a:pt x="915" y="852"/>
                </a:lnTo>
                <a:lnTo>
                  <a:pt x="925" y="847"/>
                </a:lnTo>
                <a:lnTo>
                  <a:pt x="2276" y="2364"/>
                </a:lnTo>
                <a:lnTo>
                  <a:pt x="946" y="624"/>
                </a:lnTo>
                <a:lnTo>
                  <a:pt x="951" y="618"/>
                </a:lnTo>
                <a:lnTo>
                  <a:pt x="946" y="618"/>
                </a:lnTo>
                <a:lnTo>
                  <a:pt x="946" y="624"/>
                </a:lnTo>
                <a:lnTo>
                  <a:pt x="2276" y="2364"/>
                </a:lnTo>
                <a:lnTo>
                  <a:pt x="909" y="483"/>
                </a:lnTo>
                <a:lnTo>
                  <a:pt x="904" y="483"/>
                </a:lnTo>
                <a:lnTo>
                  <a:pt x="899" y="489"/>
                </a:lnTo>
                <a:lnTo>
                  <a:pt x="904" y="483"/>
                </a:lnTo>
                <a:lnTo>
                  <a:pt x="899" y="489"/>
                </a:lnTo>
                <a:lnTo>
                  <a:pt x="909" y="483"/>
                </a:lnTo>
                <a:lnTo>
                  <a:pt x="2276" y="2364"/>
                </a:lnTo>
                <a:lnTo>
                  <a:pt x="904" y="909"/>
                </a:lnTo>
                <a:lnTo>
                  <a:pt x="909" y="909"/>
                </a:lnTo>
                <a:lnTo>
                  <a:pt x="915" y="904"/>
                </a:lnTo>
                <a:lnTo>
                  <a:pt x="915" y="899"/>
                </a:lnTo>
                <a:lnTo>
                  <a:pt x="909" y="899"/>
                </a:lnTo>
                <a:lnTo>
                  <a:pt x="904" y="909"/>
                </a:lnTo>
                <a:lnTo>
                  <a:pt x="2276" y="2364"/>
                </a:lnTo>
                <a:lnTo>
                  <a:pt x="925" y="359"/>
                </a:lnTo>
                <a:lnTo>
                  <a:pt x="930" y="353"/>
                </a:lnTo>
                <a:lnTo>
                  <a:pt x="925" y="353"/>
                </a:lnTo>
                <a:lnTo>
                  <a:pt x="920" y="359"/>
                </a:lnTo>
                <a:lnTo>
                  <a:pt x="925" y="359"/>
                </a:lnTo>
                <a:lnTo>
                  <a:pt x="2276" y="2364"/>
                </a:lnTo>
                <a:lnTo>
                  <a:pt x="915" y="348"/>
                </a:lnTo>
                <a:lnTo>
                  <a:pt x="920" y="348"/>
                </a:lnTo>
                <a:lnTo>
                  <a:pt x="915" y="343"/>
                </a:lnTo>
                <a:lnTo>
                  <a:pt x="915" y="348"/>
                </a:lnTo>
                <a:lnTo>
                  <a:pt x="2276" y="2364"/>
                </a:lnTo>
                <a:lnTo>
                  <a:pt x="925" y="457"/>
                </a:lnTo>
                <a:lnTo>
                  <a:pt x="915" y="468"/>
                </a:lnTo>
                <a:lnTo>
                  <a:pt x="920" y="468"/>
                </a:lnTo>
                <a:lnTo>
                  <a:pt x="915" y="468"/>
                </a:lnTo>
                <a:lnTo>
                  <a:pt x="920" y="468"/>
                </a:lnTo>
                <a:lnTo>
                  <a:pt x="925" y="468"/>
                </a:lnTo>
                <a:lnTo>
                  <a:pt x="930" y="463"/>
                </a:lnTo>
                <a:lnTo>
                  <a:pt x="925" y="457"/>
                </a:lnTo>
                <a:lnTo>
                  <a:pt x="2276" y="2364"/>
                </a:lnTo>
                <a:lnTo>
                  <a:pt x="842" y="717"/>
                </a:lnTo>
                <a:lnTo>
                  <a:pt x="837" y="717"/>
                </a:lnTo>
                <a:lnTo>
                  <a:pt x="837" y="722"/>
                </a:lnTo>
                <a:lnTo>
                  <a:pt x="842" y="717"/>
                </a:lnTo>
                <a:lnTo>
                  <a:pt x="2276" y="2364"/>
                </a:lnTo>
                <a:lnTo>
                  <a:pt x="878" y="722"/>
                </a:lnTo>
                <a:lnTo>
                  <a:pt x="883" y="717"/>
                </a:lnTo>
                <a:lnTo>
                  <a:pt x="878" y="717"/>
                </a:lnTo>
                <a:lnTo>
                  <a:pt x="873" y="722"/>
                </a:lnTo>
                <a:lnTo>
                  <a:pt x="878" y="722"/>
                </a:lnTo>
                <a:lnTo>
                  <a:pt x="2276" y="2364"/>
                </a:lnTo>
                <a:lnTo>
                  <a:pt x="920" y="1024"/>
                </a:lnTo>
                <a:lnTo>
                  <a:pt x="920" y="1018"/>
                </a:lnTo>
                <a:lnTo>
                  <a:pt x="915" y="1024"/>
                </a:lnTo>
                <a:lnTo>
                  <a:pt x="920" y="1024"/>
                </a:lnTo>
                <a:lnTo>
                  <a:pt x="2276" y="2364"/>
                </a:lnTo>
                <a:lnTo>
                  <a:pt x="852" y="426"/>
                </a:lnTo>
                <a:lnTo>
                  <a:pt x="863" y="421"/>
                </a:lnTo>
                <a:lnTo>
                  <a:pt x="863" y="416"/>
                </a:lnTo>
                <a:lnTo>
                  <a:pt x="857" y="416"/>
                </a:lnTo>
                <a:lnTo>
                  <a:pt x="852" y="421"/>
                </a:lnTo>
                <a:lnTo>
                  <a:pt x="852" y="426"/>
                </a:lnTo>
                <a:lnTo>
                  <a:pt x="2276" y="2364"/>
                </a:lnTo>
                <a:lnTo>
                  <a:pt x="935" y="681"/>
                </a:lnTo>
                <a:lnTo>
                  <a:pt x="930" y="686"/>
                </a:lnTo>
                <a:lnTo>
                  <a:pt x="925" y="686"/>
                </a:lnTo>
                <a:lnTo>
                  <a:pt x="920" y="686"/>
                </a:lnTo>
                <a:lnTo>
                  <a:pt x="920" y="691"/>
                </a:lnTo>
                <a:lnTo>
                  <a:pt x="920" y="696"/>
                </a:lnTo>
                <a:lnTo>
                  <a:pt x="915" y="696"/>
                </a:lnTo>
                <a:lnTo>
                  <a:pt x="920" y="696"/>
                </a:lnTo>
                <a:lnTo>
                  <a:pt x="915" y="696"/>
                </a:lnTo>
                <a:lnTo>
                  <a:pt x="920" y="696"/>
                </a:lnTo>
                <a:lnTo>
                  <a:pt x="915" y="702"/>
                </a:lnTo>
                <a:lnTo>
                  <a:pt x="920" y="702"/>
                </a:lnTo>
                <a:lnTo>
                  <a:pt x="915" y="702"/>
                </a:lnTo>
                <a:lnTo>
                  <a:pt x="920" y="702"/>
                </a:lnTo>
                <a:lnTo>
                  <a:pt x="915" y="702"/>
                </a:lnTo>
                <a:lnTo>
                  <a:pt x="920" y="702"/>
                </a:lnTo>
                <a:lnTo>
                  <a:pt x="920" y="707"/>
                </a:lnTo>
                <a:lnTo>
                  <a:pt x="920" y="702"/>
                </a:lnTo>
                <a:lnTo>
                  <a:pt x="920" y="707"/>
                </a:lnTo>
                <a:lnTo>
                  <a:pt x="925" y="707"/>
                </a:lnTo>
                <a:lnTo>
                  <a:pt x="930" y="707"/>
                </a:lnTo>
                <a:lnTo>
                  <a:pt x="935" y="702"/>
                </a:lnTo>
                <a:lnTo>
                  <a:pt x="946" y="702"/>
                </a:lnTo>
                <a:lnTo>
                  <a:pt x="946" y="696"/>
                </a:lnTo>
                <a:lnTo>
                  <a:pt x="951" y="696"/>
                </a:lnTo>
                <a:lnTo>
                  <a:pt x="946" y="691"/>
                </a:lnTo>
                <a:lnTo>
                  <a:pt x="951" y="691"/>
                </a:lnTo>
                <a:lnTo>
                  <a:pt x="951" y="686"/>
                </a:lnTo>
                <a:lnTo>
                  <a:pt x="946" y="686"/>
                </a:lnTo>
                <a:lnTo>
                  <a:pt x="951" y="686"/>
                </a:lnTo>
                <a:lnTo>
                  <a:pt x="946" y="686"/>
                </a:lnTo>
                <a:lnTo>
                  <a:pt x="946" y="681"/>
                </a:lnTo>
                <a:lnTo>
                  <a:pt x="946" y="686"/>
                </a:lnTo>
                <a:lnTo>
                  <a:pt x="935" y="681"/>
                </a:lnTo>
                <a:lnTo>
                  <a:pt x="2276" y="2364"/>
                </a:lnTo>
                <a:lnTo>
                  <a:pt x="951" y="608"/>
                </a:lnTo>
                <a:lnTo>
                  <a:pt x="956" y="608"/>
                </a:lnTo>
                <a:lnTo>
                  <a:pt x="956" y="603"/>
                </a:lnTo>
                <a:lnTo>
                  <a:pt x="951" y="608"/>
                </a:lnTo>
                <a:lnTo>
                  <a:pt x="2276" y="2364"/>
                </a:lnTo>
                <a:lnTo>
                  <a:pt x="930" y="390"/>
                </a:lnTo>
                <a:lnTo>
                  <a:pt x="946" y="390"/>
                </a:lnTo>
                <a:lnTo>
                  <a:pt x="956" y="385"/>
                </a:lnTo>
                <a:lnTo>
                  <a:pt x="956" y="379"/>
                </a:lnTo>
                <a:lnTo>
                  <a:pt x="951" y="379"/>
                </a:lnTo>
                <a:lnTo>
                  <a:pt x="946" y="379"/>
                </a:lnTo>
                <a:lnTo>
                  <a:pt x="930" y="390"/>
                </a:lnTo>
                <a:lnTo>
                  <a:pt x="2276" y="2364"/>
                </a:lnTo>
                <a:lnTo>
                  <a:pt x="878" y="707"/>
                </a:lnTo>
                <a:lnTo>
                  <a:pt x="883" y="707"/>
                </a:lnTo>
                <a:lnTo>
                  <a:pt x="889" y="702"/>
                </a:lnTo>
                <a:lnTo>
                  <a:pt x="883" y="702"/>
                </a:lnTo>
                <a:lnTo>
                  <a:pt x="878" y="707"/>
                </a:lnTo>
                <a:lnTo>
                  <a:pt x="2276" y="2364"/>
                </a:lnTo>
                <a:lnTo>
                  <a:pt x="992" y="644"/>
                </a:lnTo>
                <a:lnTo>
                  <a:pt x="987" y="650"/>
                </a:lnTo>
                <a:lnTo>
                  <a:pt x="987" y="655"/>
                </a:lnTo>
                <a:lnTo>
                  <a:pt x="992" y="650"/>
                </a:lnTo>
                <a:lnTo>
                  <a:pt x="987" y="655"/>
                </a:lnTo>
                <a:lnTo>
                  <a:pt x="992" y="650"/>
                </a:lnTo>
                <a:lnTo>
                  <a:pt x="998" y="650"/>
                </a:lnTo>
                <a:lnTo>
                  <a:pt x="992" y="644"/>
                </a:lnTo>
                <a:lnTo>
                  <a:pt x="2276" y="2364"/>
                </a:lnTo>
                <a:lnTo>
                  <a:pt x="1268" y="587"/>
                </a:lnTo>
                <a:lnTo>
                  <a:pt x="1268" y="582"/>
                </a:lnTo>
                <a:lnTo>
                  <a:pt x="1263" y="582"/>
                </a:lnTo>
                <a:lnTo>
                  <a:pt x="1268" y="587"/>
                </a:lnTo>
                <a:lnTo>
                  <a:pt x="2276" y="2364"/>
                </a:lnTo>
                <a:lnTo>
                  <a:pt x="1335" y="208"/>
                </a:lnTo>
                <a:lnTo>
                  <a:pt x="1341" y="208"/>
                </a:lnTo>
                <a:lnTo>
                  <a:pt x="1346" y="208"/>
                </a:lnTo>
                <a:lnTo>
                  <a:pt x="1351" y="203"/>
                </a:lnTo>
                <a:lnTo>
                  <a:pt x="1351" y="198"/>
                </a:lnTo>
                <a:lnTo>
                  <a:pt x="1356" y="198"/>
                </a:lnTo>
                <a:lnTo>
                  <a:pt x="1356" y="192"/>
                </a:lnTo>
                <a:lnTo>
                  <a:pt x="1346" y="187"/>
                </a:lnTo>
                <a:lnTo>
                  <a:pt x="1341" y="192"/>
                </a:lnTo>
                <a:lnTo>
                  <a:pt x="1335" y="198"/>
                </a:lnTo>
                <a:lnTo>
                  <a:pt x="1335" y="203"/>
                </a:lnTo>
                <a:lnTo>
                  <a:pt x="1330" y="208"/>
                </a:lnTo>
                <a:lnTo>
                  <a:pt x="1335" y="208"/>
                </a:lnTo>
                <a:lnTo>
                  <a:pt x="2276" y="2364"/>
                </a:lnTo>
                <a:lnTo>
                  <a:pt x="1257" y="540"/>
                </a:lnTo>
                <a:lnTo>
                  <a:pt x="1263" y="535"/>
                </a:lnTo>
                <a:lnTo>
                  <a:pt x="1257" y="535"/>
                </a:lnTo>
                <a:lnTo>
                  <a:pt x="1257" y="540"/>
                </a:lnTo>
                <a:lnTo>
                  <a:pt x="2276" y="2364"/>
                </a:lnTo>
                <a:lnTo>
                  <a:pt x="1263" y="639"/>
                </a:lnTo>
                <a:lnTo>
                  <a:pt x="1263" y="644"/>
                </a:lnTo>
                <a:lnTo>
                  <a:pt x="1268" y="644"/>
                </a:lnTo>
                <a:lnTo>
                  <a:pt x="1273" y="644"/>
                </a:lnTo>
                <a:lnTo>
                  <a:pt x="1278" y="639"/>
                </a:lnTo>
                <a:lnTo>
                  <a:pt x="1283" y="634"/>
                </a:lnTo>
                <a:lnTo>
                  <a:pt x="1283" y="629"/>
                </a:lnTo>
                <a:lnTo>
                  <a:pt x="1273" y="624"/>
                </a:lnTo>
                <a:lnTo>
                  <a:pt x="1268" y="629"/>
                </a:lnTo>
                <a:lnTo>
                  <a:pt x="1263" y="634"/>
                </a:lnTo>
                <a:lnTo>
                  <a:pt x="1263" y="639"/>
                </a:lnTo>
                <a:lnTo>
                  <a:pt x="2276" y="2364"/>
                </a:lnTo>
                <a:lnTo>
                  <a:pt x="1273" y="489"/>
                </a:lnTo>
                <a:lnTo>
                  <a:pt x="1278" y="483"/>
                </a:lnTo>
                <a:lnTo>
                  <a:pt x="1273" y="483"/>
                </a:lnTo>
                <a:lnTo>
                  <a:pt x="1268" y="483"/>
                </a:lnTo>
                <a:lnTo>
                  <a:pt x="1268" y="489"/>
                </a:lnTo>
                <a:lnTo>
                  <a:pt x="1273" y="489"/>
                </a:lnTo>
                <a:lnTo>
                  <a:pt x="2276" y="2364"/>
                </a:lnTo>
                <a:lnTo>
                  <a:pt x="1356" y="156"/>
                </a:lnTo>
                <a:lnTo>
                  <a:pt x="1356" y="161"/>
                </a:lnTo>
                <a:lnTo>
                  <a:pt x="1361" y="161"/>
                </a:lnTo>
                <a:lnTo>
                  <a:pt x="1367" y="156"/>
                </a:lnTo>
                <a:lnTo>
                  <a:pt x="1367" y="161"/>
                </a:lnTo>
                <a:lnTo>
                  <a:pt x="1367" y="166"/>
                </a:lnTo>
                <a:lnTo>
                  <a:pt x="1372" y="161"/>
                </a:lnTo>
                <a:lnTo>
                  <a:pt x="1367" y="166"/>
                </a:lnTo>
                <a:lnTo>
                  <a:pt x="1372" y="166"/>
                </a:lnTo>
                <a:lnTo>
                  <a:pt x="1377" y="161"/>
                </a:lnTo>
                <a:lnTo>
                  <a:pt x="1387" y="156"/>
                </a:lnTo>
                <a:lnTo>
                  <a:pt x="1387" y="151"/>
                </a:lnTo>
                <a:lnTo>
                  <a:pt x="1387" y="146"/>
                </a:lnTo>
                <a:lnTo>
                  <a:pt x="1382" y="146"/>
                </a:lnTo>
                <a:lnTo>
                  <a:pt x="1382" y="140"/>
                </a:lnTo>
                <a:lnTo>
                  <a:pt x="1382" y="135"/>
                </a:lnTo>
                <a:lnTo>
                  <a:pt x="1377" y="135"/>
                </a:lnTo>
                <a:lnTo>
                  <a:pt x="1372" y="140"/>
                </a:lnTo>
                <a:lnTo>
                  <a:pt x="1367" y="140"/>
                </a:lnTo>
                <a:lnTo>
                  <a:pt x="1356" y="151"/>
                </a:lnTo>
                <a:lnTo>
                  <a:pt x="1356" y="156"/>
                </a:lnTo>
                <a:lnTo>
                  <a:pt x="1356" y="161"/>
                </a:lnTo>
                <a:lnTo>
                  <a:pt x="1356" y="156"/>
                </a:lnTo>
                <a:lnTo>
                  <a:pt x="2276" y="2364"/>
                </a:lnTo>
                <a:lnTo>
                  <a:pt x="1408" y="99"/>
                </a:lnTo>
                <a:lnTo>
                  <a:pt x="1413" y="104"/>
                </a:lnTo>
                <a:lnTo>
                  <a:pt x="1413" y="109"/>
                </a:lnTo>
                <a:lnTo>
                  <a:pt x="1413" y="104"/>
                </a:lnTo>
                <a:lnTo>
                  <a:pt x="1419" y="104"/>
                </a:lnTo>
                <a:lnTo>
                  <a:pt x="1424" y="104"/>
                </a:lnTo>
                <a:lnTo>
                  <a:pt x="1424" y="109"/>
                </a:lnTo>
                <a:lnTo>
                  <a:pt x="1424" y="104"/>
                </a:lnTo>
                <a:lnTo>
                  <a:pt x="1429" y="99"/>
                </a:lnTo>
                <a:lnTo>
                  <a:pt x="1434" y="94"/>
                </a:lnTo>
                <a:lnTo>
                  <a:pt x="1439" y="94"/>
                </a:lnTo>
                <a:lnTo>
                  <a:pt x="1434" y="89"/>
                </a:lnTo>
                <a:lnTo>
                  <a:pt x="1439" y="89"/>
                </a:lnTo>
                <a:lnTo>
                  <a:pt x="1439" y="83"/>
                </a:lnTo>
                <a:lnTo>
                  <a:pt x="1439" y="78"/>
                </a:lnTo>
                <a:lnTo>
                  <a:pt x="1429" y="83"/>
                </a:lnTo>
                <a:lnTo>
                  <a:pt x="1429" y="78"/>
                </a:lnTo>
                <a:lnTo>
                  <a:pt x="1419" y="83"/>
                </a:lnTo>
                <a:lnTo>
                  <a:pt x="1408" y="94"/>
                </a:lnTo>
                <a:lnTo>
                  <a:pt x="1408" y="99"/>
                </a:lnTo>
                <a:lnTo>
                  <a:pt x="2276" y="2364"/>
                </a:lnTo>
                <a:lnTo>
                  <a:pt x="1387" y="130"/>
                </a:lnTo>
                <a:lnTo>
                  <a:pt x="1393" y="125"/>
                </a:lnTo>
                <a:lnTo>
                  <a:pt x="1398" y="120"/>
                </a:lnTo>
                <a:lnTo>
                  <a:pt x="1393" y="120"/>
                </a:lnTo>
                <a:lnTo>
                  <a:pt x="1387" y="125"/>
                </a:lnTo>
                <a:lnTo>
                  <a:pt x="1387" y="130"/>
                </a:lnTo>
                <a:lnTo>
                  <a:pt x="2276" y="2364"/>
                </a:lnTo>
                <a:lnTo>
                  <a:pt x="1304" y="530"/>
                </a:lnTo>
                <a:lnTo>
                  <a:pt x="1309" y="530"/>
                </a:lnTo>
                <a:lnTo>
                  <a:pt x="1315" y="530"/>
                </a:lnTo>
                <a:lnTo>
                  <a:pt x="1320" y="530"/>
                </a:lnTo>
                <a:lnTo>
                  <a:pt x="1320" y="525"/>
                </a:lnTo>
                <a:lnTo>
                  <a:pt x="1320" y="520"/>
                </a:lnTo>
                <a:lnTo>
                  <a:pt x="1315" y="520"/>
                </a:lnTo>
                <a:lnTo>
                  <a:pt x="1304" y="525"/>
                </a:lnTo>
                <a:lnTo>
                  <a:pt x="1309" y="525"/>
                </a:lnTo>
                <a:lnTo>
                  <a:pt x="1304" y="525"/>
                </a:lnTo>
                <a:lnTo>
                  <a:pt x="1304" y="530"/>
                </a:lnTo>
                <a:lnTo>
                  <a:pt x="2276" y="2364"/>
                </a:lnTo>
                <a:lnTo>
                  <a:pt x="1273" y="187"/>
                </a:lnTo>
                <a:lnTo>
                  <a:pt x="1278" y="187"/>
                </a:lnTo>
                <a:lnTo>
                  <a:pt x="1278" y="192"/>
                </a:lnTo>
                <a:lnTo>
                  <a:pt x="1273" y="198"/>
                </a:lnTo>
                <a:lnTo>
                  <a:pt x="1278" y="192"/>
                </a:lnTo>
                <a:lnTo>
                  <a:pt x="1278" y="198"/>
                </a:lnTo>
                <a:lnTo>
                  <a:pt x="1283" y="192"/>
                </a:lnTo>
                <a:lnTo>
                  <a:pt x="1283" y="198"/>
                </a:lnTo>
                <a:lnTo>
                  <a:pt x="1289" y="198"/>
                </a:lnTo>
                <a:lnTo>
                  <a:pt x="1289" y="192"/>
                </a:lnTo>
                <a:lnTo>
                  <a:pt x="1299" y="187"/>
                </a:lnTo>
                <a:lnTo>
                  <a:pt x="1299" y="182"/>
                </a:lnTo>
                <a:lnTo>
                  <a:pt x="1304" y="182"/>
                </a:lnTo>
                <a:lnTo>
                  <a:pt x="1304" y="177"/>
                </a:lnTo>
                <a:lnTo>
                  <a:pt x="1299" y="172"/>
                </a:lnTo>
                <a:lnTo>
                  <a:pt x="1289" y="172"/>
                </a:lnTo>
                <a:lnTo>
                  <a:pt x="1278" y="182"/>
                </a:lnTo>
                <a:lnTo>
                  <a:pt x="1273" y="187"/>
                </a:lnTo>
                <a:lnTo>
                  <a:pt x="1278" y="187"/>
                </a:lnTo>
                <a:lnTo>
                  <a:pt x="1273" y="187"/>
                </a:lnTo>
                <a:lnTo>
                  <a:pt x="2276" y="2364"/>
                </a:lnTo>
                <a:lnTo>
                  <a:pt x="1315" y="478"/>
                </a:lnTo>
                <a:lnTo>
                  <a:pt x="1309" y="478"/>
                </a:lnTo>
                <a:lnTo>
                  <a:pt x="1304" y="483"/>
                </a:lnTo>
                <a:lnTo>
                  <a:pt x="1299" y="483"/>
                </a:lnTo>
                <a:lnTo>
                  <a:pt x="1299" y="489"/>
                </a:lnTo>
                <a:lnTo>
                  <a:pt x="1294" y="494"/>
                </a:lnTo>
                <a:lnTo>
                  <a:pt x="1299" y="494"/>
                </a:lnTo>
                <a:lnTo>
                  <a:pt x="1299" y="499"/>
                </a:lnTo>
                <a:lnTo>
                  <a:pt x="1304" y="494"/>
                </a:lnTo>
                <a:lnTo>
                  <a:pt x="1304" y="499"/>
                </a:lnTo>
                <a:lnTo>
                  <a:pt x="1304" y="494"/>
                </a:lnTo>
                <a:lnTo>
                  <a:pt x="1304" y="499"/>
                </a:lnTo>
                <a:lnTo>
                  <a:pt x="1309" y="499"/>
                </a:lnTo>
                <a:lnTo>
                  <a:pt x="1309" y="494"/>
                </a:lnTo>
                <a:lnTo>
                  <a:pt x="1315" y="494"/>
                </a:lnTo>
                <a:lnTo>
                  <a:pt x="1320" y="489"/>
                </a:lnTo>
                <a:lnTo>
                  <a:pt x="1325" y="483"/>
                </a:lnTo>
                <a:lnTo>
                  <a:pt x="1320" y="483"/>
                </a:lnTo>
                <a:lnTo>
                  <a:pt x="1325" y="483"/>
                </a:lnTo>
                <a:lnTo>
                  <a:pt x="1320" y="483"/>
                </a:lnTo>
                <a:lnTo>
                  <a:pt x="1320" y="478"/>
                </a:lnTo>
                <a:lnTo>
                  <a:pt x="1315" y="478"/>
                </a:lnTo>
                <a:lnTo>
                  <a:pt x="2276" y="2364"/>
                </a:lnTo>
                <a:lnTo>
                  <a:pt x="1294" y="322"/>
                </a:lnTo>
                <a:lnTo>
                  <a:pt x="1299" y="327"/>
                </a:lnTo>
                <a:lnTo>
                  <a:pt x="1304" y="322"/>
                </a:lnTo>
                <a:lnTo>
                  <a:pt x="1315" y="312"/>
                </a:lnTo>
                <a:lnTo>
                  <a:pt x="1315" y="302"/>
                </a:lnTo>
                <a:lnTo>
                  <a:pt x="1309" y="302"/>
                </a:lnTo>
                <a:lnTo>
                  <a:pt x="1299" y="312"/>
                </a:lnTo>
                <a:lnTo>
                  <a:pt x="1294" y="317"/>
                </a:lnTo>
                <a:lnTo>
                  <a:pt x="1294" y="322"/>
                </a:lnTo>
                <a:lnTo>
                  <a:pt x="2276" y="2364"/>
                </a:lnTo>
                <a:lnTo>
                  <a:pt x="1206" y="317"/>
                </a:lnTo>
                <a:lnTo>
                  <a:pt x="1206" y="322"/>
                </a:lnTo>
                <a:lnTo>
                  <a:pt x="1216" y="317"/>
                </a:lnTo>
                <a:lnTo>
                  <a:pt x="1221" y="317"/>
                </a:lnTo>
                <a:lnTo>
                  <a:pt x="1226" y="312"/>
                </a:lnTo>
                <a:lnTo>
                  <a:pt x="1231" y="302"/>
                </a:lnTo>
                <a:lnTo>
                  <a:pt x="1231" y="296"/>
                </a:lnTo>
                <a:lnTo>
                  <a:pt x="1216" y="302"/>
                </a:lnTo>
                <a:lnTo>
                  <a:pt x="1211" y="312"/>
                </a:lnTo>
                <a:lnTo>
                  <a:pt x="1206" y="317"/>
                </a:lnTo>
                <a:lnTo>
                  <a:pt x="2276" y="2364"/>
                </a:lnTo>
                <a:lnTo>
                  <a:pt x="1221" y="878"/>
                </a:lnTo>
                <a:lnTo>
                  <a:pt x="1226" y="873"/>
                </a:lnTo>
                <a:lnTo>
                  <a:pt x="1221" y="873"/>
                </a:lnTo>
                <a:lnTo>
                  <a:pt x="1221" y="878"/>
                </a:lnTo>
                <a:lnTo>
                  <a:pt x="2276" y="2364"/>
                </a:lnTo>
                <a:lnTo>
                  <a:pt x="1320" y="556"/>
                </a:lnTo>
                <a:lnTo>
                  <a:pt x="1315" y="561"/>
                </a:lnTo>
                <a:lnTo>
                  <a:pt x="1315" y="566"/>
                </a:lnTo>
                <a:lnTo>
                  <a:pt x="1320" y="561"/>
                </a:lnTo>
                <a:lnTo>
                  <a:pt x="1325" y="556"/>
                </a:lnTo>
                <a:lnTo>
                  <a:pt x="1320" y="556"/>
                </a:lnTo>
                <a:lnTo>
                  <a:pt x="2276" y="2364"/>
                </a:lnTo>
                <a:lnTo>
                  <a:pt x="1289" y="291"/>
                </a:lnTo>
                <a:lnTo>
                  <a:pt x="1294" y="291"/>
                </a:lnTo>
                <a:lnTo>
                  <a:pt x="1299" y="286"/>
                </a:lnTo>
                <a:lnTo>
                  <a:pt x="1289" y="286"/>
                </a:lnTo>
                <a:lnTo>
                  <a:pt x="1289" y="291"/>
                </a:lnTo>
                <a:lnTo>
                  <a:pt x="2276" y="2364"/>
                </a:lnTo>
                <a:lnTo>
                  <a:pt x="1283" y="447"/>
                </a:lnTo>
                <a:lnTo>
                  <a:pt x="1283" y="452"/>
                </a:lnTo>
                <a:lnTo>
                  <a:pt x="1289" y="452"/>
                </a:lnTo>
                <a:lnTo>
                  <a:pt x="1283" y="452"/>
                </a:lnTo>
                <a:lnTo>
                  <a:pt x="1289" y="452"/>
                </a:lnTo>
                <a:lnTo>
                  <a:pt x="1294" y="452"/>
                </a:lnTo>
                <a:lnTo>
                  <a:pt x="1299" y="447"/>
                </a:lnTo>
                <a:lnTo>
                  <a:pt x="1299" y="442"/>
                </a:lnTo>
                <a:lnTo>
                  <a:pt x="1294" y="442"/>
                </a:lnTo>
                <a:lnTo>
                  <a:pt x="1294" y="437"/>
                </a:lnTo>
                <a:lnTo>
                  <a:pt x="1289" y="437"/>
                </a:lnTo>
                <a:lnTo>
                  <a:pt x="1283" y="437"/>
                </a:lnTo>
                <a:lnTo>
                  <a:pt x="1278" y="442"/>
                </a:lnTo>
                <a:lnTo>
                  <a:pt x="1278" y="447"/>
                </a:lnTo>
                <a:lnTo>
                  <a:pt x="1273" y="447"/>
                </a:lnTo>
                <a:lnTo>
                  <a:pt x="1278" y="447"/>
                </a:lnTo>
                <a:lnTo>
                  <a:pt x="1273" y="452"/>
                </a:lnTo>
                <a:lnTo>
                  <a:pt x="1278" y="447"/>
                </a:lnTo>
                <a:lnTo>
                  <a:pt x="1278" y="452"/>
                </a:lnTo>
                <a:lnTo>
                  <a:pt x="1278" y="447"/>
                </a:lnTo>
                <a:lnTo>
                  <a:pt x="1278" y="452"/>
                </a:lnTo>
                <a:lnTo>
                  <a:pt x="1283" y="447"/>
                </a:lnTo>
                <a:lnTo>
                  <a:pt x="2276" y="2364"/>
                </a:lnTo>
                <a:lnTo>
                  <a:pt x="1398" y="281"/>
                </a:lnTo>
                <a:lnTo>
                  <a:pt x="1403" y="286"/>
                </a:lnTo>
                <a:lnTo>
                  <a:pt x="1408" y="281"/>
                </a:lnTo>
                <a:lnTo>
                  <a:pt x="1413" y="281"/>
                </a:lnTo>
                <a:lnTo>
                  <a:pt x="1419" y="276"/>
                </a:lnTo>
                <a:lnTo>
                  <a:pt x="1424" y="270"/>
                </a:lnTo>
                <a:lnTo>
                  <a:pt x="1424" y="265"/>
                </a:lnTo>
                <a:lnTo>
                  <a:pt x="1413" y="265"/>
                </a:lnTo>
                <a:lnTo>
                  <a:pt x="1403" y="270"/>
                </a:lnTo>
                <a:lnTo>
                  <a:pt x="1398" y="276"/>
                </a:lnTo>
                <a:lnTo>
                  <a:pt x="1398" y="281"/>
                </a:lnTo>
                <a:lnTo>
                  <a:pt x="1398" y="276"/>
                </a:lnTo>
                <a:lnTo>
                  <a:pt x="1398" y="281"/>
                </a:lnTo>
                <a:lnTo>
                  <a:pt x="2276" y="2364"/>
                </a:lnTo>
                <a:lnTo>
                  <a:pt x="1112" y="795"/>
                </a:lnTo>
                <a:lnTo>
                  <a:pt x="1117" y="795"/>
                </a:lnTo>
                <a:lnTo>
                  <a:pt x="1112" y="800"/>
                </a:lnTo>
                <a:lnTo>
                  <a:pt x="1117" y="795"/>
                </a:lnTo>
                <a:lnTo>
                  <a:pt x="1117" y="800"/>
                </a:lnTo>
                <a:lnTo>
                  <a:pt x="1122" y="800"/>
                </a:lnTo>
                <a:lnTo>
                  <a:pt x="1128" y="795"/>
                </a:lnTo>
                <a:lnTo>
                  <a:pt x="1133" y="795"/>
                </a:lnTo>
                <a:lnTo>
                  <a:pt x="1138" y="790"/>
                </a:lnTo>
                <a:lnTo>
                  <a:pt x="1138" y="785"/>
                </a:lnTo>
                <a:lnTo>
                  <a:pt x="1138" y="779"/>
                </a:lnTo>
                <a:lnTo>
                  <a:pt x="1133" y="779"/>
                </a:lnTo>
                <a:lnTo>
                  <a:pt x="1128" y="779"/>
                </a:lnTo>
                <a:lnTo>
                  <a:pt x="1117" y="785"/>
                </a:lnTo>
                <a:lnTo>
                  <a:pt x="1117" y="790"/>
                </a:lnTo>
                <a:lnTo>
                  <a:pt x="1112" y="790"/>
                </a:lnTo>
                <a:lnTo>
                  <a:pt x="1112" y="795"/>
                </a:lnTo>
                <a:lnTo>
                  <a:pt x="2276" y="2364"/>
                </a:lnTo>
                <a:lnTo>
                  <a:pt x="805" y="956"/>
                </a:lnTo>
                <a:lnTo>
                  <a:pt x="805" y="951"/>
                </a:lnTo>
                <a:lnTo>
                  <a:pt x="795" y="961"/>
                </a:lnTo>
                <a:lnTo>
                  <a:pt x="800" y="961"/>
                </a:lnTo>
                <a:lnTo>
                  <a:pt x="800" y="956"/>
                </a:lnTo>
                <a:lnTo>
                  <a:pt x="805" y="956"/>
                </a:lnTo>
                <a:lnTo>
                  <a:pt x="2276" y="2364"/>
                </a:lnTo>
                <a:lnTo>
                  <a:pt x="1330" y="546"/>
                </a:lnTo>
                <a:lnTo>
                  <a:pt x="1335" y="546"/>
                </a:lnTo>
                <a:lnTo>
                  <a:pt x="1335" y="540"/>
                </a:lnTo>
                <a:lnTo>
                  <a:pt x="1330" y="546"/>
                </a:lnTo>
                <a:lnTo>
                  <a:pt x="2276" y="2364"/>
                </a:lnTo>
                <a:lnTo>
                  <a:pt x="1335" y="535"/>
                </a:lnTo>
                <a:lnTo>
                  <a:pt x="1341" y="540"/>
                </a:lnTo>
                <a:lnTo>
                  <a:pt x="1341" y="546"/>
                </a:lnTo>
                <a:lnTo>
                  <a:pt x="1346" y="540"/>
                </a:lnTo>
                <a:lnTo>
                  <a:pt x="1351" y="540"/>
                </a:lnTo>
                <a:lnTo>
                  <a:pt x="1351" y="546"/>
                </a:lnTo>
                <a:lnTo>
                  <a:pt x="1356" y="540"/>
                </a:lnTo>
                <a:lnTo>
                  <a:pt x="1356" y="535"/>
                </a:lnTo>
                <a:lnTo>
                  <a:pt x="1361" y="530"/>
                </a:lnTo>
                <a:lnTo>
                  <a:pt x="1367" y="530"/>
                </a:lnTo>
                <a:lnTo>
                  <a:pt x="1367" y="525"/>
                </a:lnTo>
                <a:lnTo>
                  <a:pt x="1367" y="520"/>
                </a:lnTo>
                <a:lnTo>
                  <a:pt x="1367" y="515"/>
                </a:lnTo>
                <a:lnTo>
                  <a:pt x="1356" y="515"/>
                </a:lnTo>
                <a:lnTo>
                  <a:pt x="1346" y="520"/>
                </a:lnTo>
                <a:lnTo>
                  <a:pt x="1335" y="530"/>
                </a:lnTo>
                <a:lnTo>
                  <a:pt x="1335" y="535"/>
                </a:lnTo>
                <a:lnTo>
                  <a:pt x="2276" y="2364"/>
                </a:lnTo>
                <a:lnTo>
                  <a:pt x="821" y="894"/>
                </a:lnTo>
                <a:lnTo>
                  <a:pt x="816" y="894"/>
                </a:lnTo>
                <a:lnTo>
                  <a:pt x="805" y="904"/>
                </a:lnTo>
                <a:lnTo>
                  <a:pt x="811" y="899"/>
                </a:lnTo>
                <a:lnTo>
                  <a:pt x="805" y="904"/>
                </a:lnTo>
                <a:lnTo>
                  <a:pt x="816" y="899"/>
                </a:lnTo>
                <a:lnTo>
                  <a:pt x="821" y="899"/>
                </a:lnTo>
                <a:lnTo>
                  <a:pt x="821" y="894"/>
                </a:lnTo>
                <a:lnTo>
                  <a:pt x="2276" y="2364"/>
                </a:lnTo>
                <a:lnTo>
                  <a:pt x="816" y="764"/>
                </a:lnTo>
                <a:lnTo>
                  <a:pt x="811" y="769"/>
                </a:lnTo>
                <a:lnTo>
                  <a:pt x="816" y="769"/>
                </a:lnTo>
                <a:lnTo>
                  <a:pt x="821" y="769"/>
                </a:lnTo>
                <a:lnTo>
                  <a:pt x="826" y="769"/>
                </a:lnTo>
                <a:lnTo>
                  <a:pt x="831" y="764"/>
                </a:lnTo>
                <a:lnTo>
                  <a:pt x="831" y="759"/>
                </a:lnTo>
                <a:lnTo>
                  <a:pt x="837" y="759"/>
                </a:lnTo>
                <a:lnTo>
                  <a:pt x="831" y="759"/>
                </a:lnTo>
                <a:lnTo>
                  <a:pt x="831" y="753"/>
                </a:lnTo>
                <a:lnTo>
                  <a:pt x="826" y="753"/>
                </a:lnTo>
                <a:lnTo>
                  <a:pt x="826" y="759"/>
                </a:lnTo>
                <a:lnTo>
                  <a:pt x="821" y="759"/>
                </a:lnTo>
                <a:lnTo>
                  <a:pt x="816" y="759"/>
                </a:lnTo>
                <a:lnTo>
                  <a:pt x="816" y="764"/>
                </a:lnTo>
                <a:lnTo>
                  <a:pt x="2276" y="2364"/>
                </a:lnTo>
                <a:lnTo>
                  <a:pt x="826" y="1065"/>
                </a:lnTo>
                <a:lnTo>
                  <a:pt x="831" y="1065"/>
                </a:lnTo>
                <a:lnTo>
                  <a:pt x="837" y="1060"/>
                </a:lnTo>
                <a:lnTo>
                  <a:pt x="831" y="1060"/>
                </a:lnTo>
                <a:lnTo>
                  <a:pt x="826" y="1065"/>
                </a:lnTo>
                <a:lnTo>
                  <a:pt x="2276" y="2364"/>
                </a:lnTo>
                <a:lnTo>
                  <a:pt x="1351" y="218"/>
                </a:lnTo>
                <a:lnTo>
                  <a:pt x="1356" y="213"/>
                </a:lnTo>
                <a:lnTo>
                  <a:pt x="1351" y="208"/>
                </a:lnTo>
                <a:lnTo>
                  <a:pt x="1346" y="213"/>
                </a:lnTo>
                <a:lnTo>
                  <a:pt x="1346" y="218"/>
                </a:lnTo>
                <a:lnTo>
                  <a:pt x="1351" y="218"/>
                </a:lnTo>
                <a:lnTo>
                  <a:pt x="2276" y="2364"/>
                </a:lnTo>
                <a:lnTo>
                  <a:pt x="1387" y="213"/>
                </a:lnTo>
                <a:lnTo>
                  <a:pt x="1393" y="213"/>
                </a:lnTo>
                <a:lnTo>
                  <a:pt x="1387" y="218"/>
                </a:lnTo>
                <a:lnTo>
                  <a:pt x="1387" y="224"/>
                </a:lnTo>
                <a:lnTo>
                  <a:pt x="1387" y="229"/>
                </a:lnTo>
                <a:lnTo>
                  <a:pt x="1393" y="224"/>
                </a:lnTo>
                <a:lnTo>
                  <a:pt x="1387" y="229"/>
                </a:lnTo>
                <a:lnTo>
                  <a:pt x="1393" y="229"/>
                </a:lnTo>
                <a:lnTo>
                  <a:pt x="1393" y="234"/>
                </a:lnTo>
                <a:lnTo>
                  <a:pt x="1393" y="229"/>
                </a:lnTo>
                <a:lnTo>
                  <a:pt x="1398" y="229"/>
                </a:lnTo>
                <a:lnTo>
                  <a:pt x="1398" y="234"/>
                </a:lnTo>
                <a:lnTo>
                  <a:pt x="1398" y="229"/>
                </a:lnTo>
                <a:lnTo>
                  <a:pt x="1403" y="229"/>
                </a:lnTo>
                <a:lnTo>
                  <a:pt x="1398" y="234"/>
                </a:lnTo>
                <a:lnTo>
                  <a:pt x="1403" y="229"/>
                </a:lnTo>
                <a:lnTo>
                  <a:pt x="1408" y="229"/>
                </a:lnTo>
                <a:lnTo>
                  <a:pt x="1413" y="224"/>
                </a:lnTo>
                <a:lnTo>
                  <a:pt x="1413" y="234"/>
                </a:lnTo>
                <a:lnTo>
                  <a:pt x="1413" y="239"/>
                </a:lnTo>
                <a:lnTo>
                  <a:pt x="1408" y="244"/>
                </a:lnTo>
                <a:lnTo>
                  <a:pt x="1413" y="239"/>
                </a:lnTo>
                <a:lnTo>
                  <a:pt x="1408" y="244"/>
                </a:lnTo>
                <a:lnTo>
                  <a:pt x="1419" y="239"/>
                </a:lnTo>
                <a:lnTo>
                  <a:pt x="1413" y="244"/>
                </a:lnTo>
                <a:lnTo>
                  <a:pt x="1419" y="239"/>
                </a:lnTo>
                <a:lnTo>
                  <a:pt x="1424" y="239"/>
                </a:lnTo>
                <a:lnTo>
                  <a:pt x="1424" y="244"/>
                </a:lnTo>
                <a:lnTo>
                  <a:pt x="1429" y="239"/>
                </a:lnTo>
                <a:lnTo>
                  <a:pt x="1434" y="234"/>
                </a:lnTo>
                <a:lnTo>
                  <a:pt x="1434" y="239"/>
                </a:lnTo>
                <a:lnTo>
                  <a:pt x="1434" y="234"/>
                </a:lnTo>
                <a:lnTo>
                  <a:pt x="1439" y="234"/>
                </a:lnTo>
                <a:lnTo>
                  <a:pt x="1444" y="224"/>
                </a:lnTo>
                <a:lnTo>
                  <a:pt x="1450" y="218"/>
                </a:lnTo>
                <a:lnTo>
                  <a:pt x="1444" y="218"/>
                </a:lnTo>
                <a:lnTo>
                  <a:pt x="1450" y="213"/>
                </a:lnTo>
                <a:lnTo>
                  <a:pt x="1444" y="208"/>
                </a:lnTo>
                <a:lnTo>
                  <a:pt x="1450" y="208"/>
                </a:lnTo>
                <a:lnTo>
                  <a:pt x="1444" y="208"/>
                </a:lnTo>
                <a:lnTo>
                  <a:pt x="1429" y="208"/>
                </a:lnTo>
                <a:lnTo>
                  <a:pt x="1424" y="213"/>
                </a:lnTo>
                <a:lnTo>
                  <a:pt x="1424" y="208"/>
                </a:lnTo>
                <a:lnTo>
                  <a:pt x="1429" y="208"/>
                </a:lnTo>
                <a:lnTo>
                  <a:pt x="1424" y="208"/>
                </a:lnTo>
                <a:lnTo>
                  <a:pt x="1424" y="203"/>
                </a:lnTo>
                <a:lnTo>
                  <a:pt x="1419" y="203"/>
                </a:lnTo>
                <a:lnTo>
                  <a:pt x="1413" y="203"/>
                </a:lnTo>
                <a:lnTo>
                  <a:pt x="1408" y="203"/>
                </a:lnTo>
                <a:lnTo>
                  <a:pt x="1403" y="208"/>
                </a:lnTo>
                <a:lnTo>
                  <a:pt x="1398" y="208"/>
                </a:lnTo>
                <a:lnTo>
                  <a:pt x="1387" y="213"/>
                </a:lnTo>
                <a:lnTo>
                  <a:pt x="2276" y="2364"/>
                </a:lnTo>
                <a:lnTo>
                  <a:pt x="1211" y="390"/>
                </a:lnTo>
                <a:lnTo>
                  <a:pt x="1216" y="390"/>
                </a:lnTo>
                <a:lnTo>
                  <a:pt x="1221" y="385"/>
                </a:lnTo>
                <a:lnTo>
                  <a:pt x="1231" y="374"/>
                </a:lnTo>
                <a:lnTo>
                  <a:pt x="1231" y="369"/>
                </a:lnTo>
                <a:lnTo>
                  <a:pt x="1237" y="364"/>
                </a:lnTo>
                <a:lnTo>
                  <a:pt x="1247" y="353"/>
                </a:lnTo>
                <a:lnTo>
                  <a:pt x="1242" y="353"/>
                </a:lnTo>
                <a:lnTo>
                  <a:pt x="1231" y="364"/>
                </a:lnTo>
                <a:lnTo>
                  <a:pt x="1237" y="364"/>
                </a:lnTo>
                <a:lnTo>
                  <a:pt x="1226" y="369"/>
                </a:lnTo>
                <a:lnTo>
                  <a:pt x="1216" y="379"/>
                </a:lnTo>
                <a:lnTo>
                  <a:pt x="1211" y="385"/>
                </a:lnTo>
                <a:lnTo>
                  <a:pt x="1216" y="385"/>
                </a:lnTo>
                <a:lnTo>
                  <a:pt x="1211" y="390"/>
                </a:lnTo>
                <a:lnTo>
                  <a:pt x="2276" y="2364"/>
                </a:lnTo>
                <a:lnTo>
                  <a:pt x="1330" y="291"/>
                </a:lnTo>
                <a:lnTo>
                  <a:pt x="1335" y="286"/>
                </a:lnTo>
                <a:lnTo>
                  <a:pt x="1330" y="286"/>
                </a:lnTo>
                <a:lnTo>
                  <a:pt x="1330" y="291"/>
                </a:lnTo>
                <a:lnTo>
                  <a:pt x="2276" y="2364"/>
                </a:lnTo>
                <a:lnTo>
                  <a:pt x="1341" y="369"/>
                </a:lnTo>
                <a:lnTo>
                  <a:pt x="1346" y="364"/>
                </a:lnTo>
                <a:lnTo>
                  <a:pt x="1341" y="364"/>
                </a:lnTo>
                <a:lnTo>
                  <a:pt x="1335" y="369"/>
                </a:lnTo>
                <a:lnTo>
                  <a:pt x="1341" y="369"/>
                </a:lnTo>
                <a:lnTo>
                  <a:pt x="2276" y="2364"/>
                </a:lnTo>
                <a:lnTo>
                  <a:pt x="826" y="790"/>
                </a:lnTo>
                <a:lnTo>
                  <a:pt x="831" y="790"/>
                </a:lnTo>
                <a:lnTo>
                  <a:pt x="831" y="785"/>
                </a:lnTo>
                <a:lnTo>
                  <a:pt x="821" y="785"/>
                </a:lnTo>
                <a:lnTo>
                  <a:pt x="821" y="790"/>
                </a:lnTo>
                <a:lnTo>
                  <a:pt x="816" y="790"/>
                </a:lnTo>
                <a:lnTo>
                  <a:pt x="821" y="790"/>
                </a:lnTo>
                <a:lnTo>
                  <a:pt x="821" y="795"/>
                </a:lnTo>
                <a:lnTo>
                  <a:pt x="821" y="790"/>
                </a:lnTo>
                <a:lnTo>
                  <a:pt x="821" y="795"/>
                </a:lnTo>
                <a:lnTo>
                  <a:pt x="826" y="790"/>
                </a:lnTo>
                <a:lnTo>
                  <a:pt x="826" y="795"/>
                </a:lnTo>
                <a:lnTo>
                  <a:pt x="826" y="790"/>
                </a:lnTo>
                <a:lnTo>
                  <a:pt x="2276" y="2364"/>
                </a:lnTo>
                <a:lnTo>
                  <a:pt x="1122" y="920"/>
                </a:lnTo>
                <a:lnTo>
                  <a:pt x="1122" y="915"/>
                </a:lnTo>
                <a:lnTo>
                  <a:pt x="1117" y="915"/>
                </a:lnTo>
                <a:lnTo>
                  <a:pt x="1107" y="915"/>
                </a:lnTo>
                <a:lnTo>
                  <a:pt x="1102" y="915"/>
                </a:lnTo>
                <a:lnTo>
                  <a:pt x="1096" y="920"/>
                </a:lnTo>
                <a:lnTo>
                  <a:pt x="1091" y="925"/>
                </a:lnTo>
                <a:lnTo>
                  <a:pt x="1086" y="925"/>
                </a:lnTo>
                <a:lnTo>
                  <a:pt x="1091" y="925"/>
                </a:lnTo>
                <a:lnTo>
                  <a:pt x="1086" y="935"/>
                </a:lnTo>
                <a:lnTo>
                  <a:pt x="1086" y="940"/>
                </a:lnTo>
                <a:lnTo>
                  <a:pt x="1081" y="946"/>
                </a:lnTo>
                <a:lnTo>
                  <a:pt x="1086" y="946"/>
                </a:lnTo>
                <a:lnTo>
                  <a:pt x="1091" y="946"/>
                </a:lnTo>
                <a:lnTo>
                  <a:pt x="1086" y="951"/>
                </a:lnTo>
                <a:lnTo>
                  <a:pt x="1091" y="946"/>
                </a:lnTo>
                <a:lnTo>
                  <a:pt x="1096" y="946"/>
                </a:lnTo>
                <a:lnTo>
                  <a:pt x="1091" y="951"/>
                </a:lnTo>
                <a:lnTo>
                  <a:pt x="1096" y="946"/>
                </a:lnTo>
                <a:lnTo>
                  <a:pt x="1096" y="951"/>
                </a:lnTo>
                <a:lnTo>
                  <a:pt x="1102" y="946"/>
                </a:lnTo>
                <a:lnTo>
                  <a:pt x="1107" y="946"/>
                </a:lnTo>
                <a:lnTo>
                  <a:pt x="1112" y="940"/>
                </a:lnTo>
                <a:lnTo>
                  <a:pt x="1117" y="935"/>
                </a:lnTo>
                <a:lnTo>
                  <a:pt x="1122" y="935"/>
                </a:lnTo>
                <a:lnTo>
                  <a:pt x="1122" y="925"/>
                </a:lnTo>
                <a:lnTo>
                  <a:pt x="1122" y="920"/>
                </a:lnTo>
                <a:lnTo>
                  <a:pt x="2276" y="2364"/>
                </a:lnTo>
                <a:lnTo>
                  <a:pt x="1029" y="551"/>
                </a:lnTo>
                <a:lnTo>
                  <a:pt x="1024" y="556"/>
                </a:lnTo>
                <a:lnTo>
                  <a:pt x="1029" y="556"/>
                </a:lnTo>
                <a:lnTo>
                  <a:pt x="1034" y="556"/>
                </a:lnTo>
                <a:lnTo>
                  <a:pt x="1034" y="551"/>
                </a:lnTo>
                <a:lnTo>
                  <a:pt x="1039" y="546"/>
                </a:lnTo>
                <a:lnTo>
                  <a:pt x="1029" y="551"/>
                </a:lnTo>
                <a:lnTo>
                  <a:pt x="2276" y="2364"/>
                </a:lnTo>
                <a:lnTo>
                  <a:pt x="1055" y="842"/>
                </a:lnTo>
                <a:lnTo>
                  <a:pt x="1055" y="837"/>
                </a:lnTo>
                <a:lnTo>
                  <a:pt x="1050" y="837"/>
                </a:lnTo>
                <a:lnTo>
                  <a:pt x="1050" y="842"/>
                </a:lnTo>
                <a:lnTo>
                  <a:pt x="1055" y="842"/>
                </a:lnTo>
                <a:lnTo>
                  <a:pt x="2276" y="2364"/>
                </a:lnTo>
                <a:lnTo>
                  <a:pt x="1003" y="592"/>
                </a:lnTo>
                <a:lnTo>
                  <a:pt x="998" y="598"/>
                </a:lnTo>
                <a:lnTo>
                  <a:pt x="998" y="603"/>
                </a:lnTo>
                <a:lnTo>
                  <a:pt x="1003" y="598"/>
                </a:lnTo>
                <a:lnTo>
                  <a:pt x="1013" y="592"/>
                </a:lnTo>
                <a:lnTo>
                  <a:pt x="1008" y="592"/>
                </a:lnTo>
                <a:lnTo>
                  <a:pt x="1003" y="592"/>
                </a:lnTo>
                <a:lnTo>
                  <a:pt x="2276" y="2364"/>
                </a:lnTo>
                <a:lnTo>
                  <a:pt x="1034" y="629"/>
                </a:lnTo>
                <a:lnTo>
                  <a:pt x="1034" y="634"/>
                </a:lnTo>
                <a:lnTo>
                  <a:pt x="1029" y="634"/>
                </a:lnTo>
                <a:lnTo>
                  <a:pt x="1034" y="634"/>
                </a:lnTo>
                <a:lnTo>
                  <a:pt x="1029" y="639"/>
                </a:lnTo>
                <a:lnTo>
                  <a:pt x="1029" y="634"/>
                </a:lnTo>
                <a:lnTo>
                  <a:pt x="1029" y="639"/>
                </a:lnTo>
                <a:lnTo>
                  <a:pt x="1034" y="639"/>
                </a:lnTo>
                <a:lnTo>
                  <a:pt x="1044" y="629"/>
                </a:lnTo>
                <a:lnTo>
                  <a:pt x="1050" y="624"/>
                </a:lnTo>
                <a:lnTo>
                  <a:pt x="1060" y="618"/>
                </a:lnTo>
                <a:lnTo>
                  <a:pt x="1055" y="618"/>
                </a:lnTo>
                <a:lnTo>
                  <a:pt x="1050" y="624"/>
                </a:lnTo>
                <a:lnTo>
                  <a:pt x="1034" y="629"/>
                </a:lnTo>
                <a:lnTo>
                  <a:pt x="2276" y="2364"/>
                </a:lnTo>
                <a:lnTo>
                  <a:pt x="1008" y="499"/>
                </a:lnTo>
                <a:lnTo>
                  <a:pt x="1013" y="499"/>
                </a:lnTo>
                <a:lnTo>
                  <a:pt x="1024" y="489"/>
                </a:lnTo>
                <a:lnTo>
                  <a:pt x="1034" y="478"/>
                </a:lnTo>
                <a:lnTo>
                  <a:pt x="1029" y="478"/>
                </a:lnTo>
                <a:lnTo>
                  <a:pt x="1018" y="489"/>
                </a:lnTo>
                <a:lnTo>
                  <a:pt x="1008" y="499"/>
                </a:lnTo>
                <a:lnTo>
                  <a:pt x="2276" y="2364"/>
                </a:lnTo>
                <a:lnTo>
                  <a:pt x="982" y="644"/>
                </a:lnTo>
                <a:lnTo>
                  <a:pt x="992" y="639"/>
                </a:lnTo>
                <a:lnTo>
                  <a:pt x="992" y="634"/>
                </a:lnTo>
                <a:lnTo>
                  <a:pt x="987" y="634"/>
                </a:lnTo>
                <a:lnTo>
                  <a:pt x="982" y="644"/>
                </a:lnTo>
                <a:lnTo>
                  <a:pt x="2276" y="2364"/>
                </a:lnTo>
                <a:lnTo>
                  <a:pt x="998" y="587"/>
                </a:lnTo>
                <a:lnTo>
                  <a:pt x="987" y="592"/>
                </a:lnTo>
                <a:lnTo>
                  <a:pt x="992" y="592"/>
                </a:lnTo>
                <a:lnTo>
                  <a:pt x="998" y="592"/>
                </a:lnTo>
                <a:lnTo>
                  <a:pt x="998" y="587"/>
                </a:lnTo>
                <a:lnTo>
                  <a:pt x="2276" y="2364"/>
                </a:lnTo>
                <a:lnTo>
                  <a:pt x="992" y="816"/>
                </a:lnTo>
                <a:lnTo>
                  <a:pt x="992" y="821"/>
                </a:lnTo>
                <a:lnTo>
                  <a:pt x="987" y="821"/>
                </a:lnTo>
                <a:lnTo>
                  <a:pt x="992" y="821"/>
                </a:lnTo>
                <a:lnTo>
                  <a:pt x="992" y="816"/>
                </a:lnTo>
                <a:lnTo>
                  <a:pt x="2276" y="2364"/>
                </a:lnTo>
                <a:lnTo>
                  <a:pt x="992" y="837"/>
                </a:lnTo>
                <a:lnTo>
                  <a:pt x="992" y="831"/>
                </a:lnTo>
                <a:lnTo>
                  <a:pt x="987" y="837"/>
                </a:lnTo>
                <a:lnTo>
                  <a:pt x="987" y="842"/>
                </a:lnTo>
                <a:lnTo>
                  <a:pt x="992" y="842"/>
                </a:lnTo>
                <a:lnTo>
                  <a:pt x="987" y="842"/>
                </a:lnTo>
                <a:lnTo>
                  <a:pt x="992" y="837"/>
                </a:lnTo>
                <a:lnTo>
                  <a:pt x="2276" y="2364"/>
                </a:lnTo>
                <a:lnTo>
                  <a:pt x="987" y="837"/>
                </a:lnTo>
                <a:lnTo>
                  <a:pt x="987" y="831"/>
                </a:lnTo>
                <a:lnTo>
                  <a:pt x="992" y="837"/>
                </a:lnTo>
                <a:lnTo>
                  <a:pt x="987" y="837"/>
                </a:lnTo>
                <a:lnTo>
                  <a:pt x="2276" y="2364"/>
                </a:lnTo>
                <a:lnTo>
                  <a:pt x="1096" y="785"/>
                </a:lnTo>
                <a:lnTo>
                  <a:pt x="1096" y="779"/>
                </a:lnTo>
                <a:lnTo>
                  <a:pt x="1091" y="779"/>
                </a:lnTo>
                <a:lnTo>
                  <a:pt x="1096" y="785"/>
                </a:lnTo>
                <a:lnTo>
                  <a:pt x="2276" y="2364"/>
                </a:lnTo>
                <a:lnTo>
                  <a:pt x="1086" y="790"/>
                </a:lnTo>
                <a:lnTo>
                  <a:pt x="1091" y="790"/>
                </a:lnTo>
                <a:lnTo>
                  <a:pt x="1091" y="785"/>
                </a:lnTo>
                <a:lnTo>
                  <a:pt x="1086" y="790"/>
                </a:lnTo>
                <a:lnTo>
                  <a:pt x="2276" y="2364"/>
                </a:lnTo>
                <a:lnTo>
                  <a:pt x="1091" y="572"/>
                </a:lnTo>
                <a:lnTo>
                  <a:pt x="1081" y="582"/>
                </a:lnTo>
                <a:lnTo>
                  <a:pt x="1091" y="577"/>
                </a:lnTo>
                <a:lnTo>
                  <a:pt x="1091" y="572"/>
                </a:lnTo>
                <a:lnTo>
                  <a:pt x="2276" y="2364"/>
                </a:lnTo>
                <a:lnTo>
                  <a:pt x="1086" y="842"/>
                </a:lnTo>
                <a:lnTo>
                  <a:pt x="1081" y="852"/>
                </a:lnTo>
                <a:lnTo>
                  <a:pt x="1086" y="847"/>
                </a:lnTo>
                <a:lnTo>
                  <a:pt x="1086" y="852"/>
                </a:lnTo>
                <a:lnTo>
                  <a:pt x="1086" y="847"/>
                </a:lnTo>
                <a:lnTo>
                  <a:pt x="1091" y="847"/>
                </a:lnTo>
                <a:lnTo>
                  <a:pt x="1091" y="842"/>
                </a:lnTo>
                <a:lnTo>
                  <a:pt x="1086" y="842"/>
                </a:lnTo>
                <a:lnTo>
                  <a:pt x="2276" y="2364"/>
                </a:lnTo>
                <a:lnTo>
                  <a:pt x="1091" y="608"/>
                </a:lnTo>
                <a:lnTo>
                  <a:pt x="1096" y="608"/>
                </a:lnTo>
                <a:lnTo>
                  <a:pt x="1107" y="603"/>
                </a:lnTo>
                <a:lnTo>
                  <a:pt x="1107" y="598"/>
                </a:lnTo>
                <a:lnTo>
                  <a:pt x="1096" y="598"/>
                </a:lnTo>
                <a:lnTo>
                  <a:pt x="1091" y="608"/>
                </a:lnTo>
                <a:lnTo>
                  <a:pt x="2276" y="2364"/>
                </a:lnTo>
                <a:lnTo>
                  <a:pt x="1065" y="530"/>
                </a:lnTo>
                <a:lnTo>
                  <a:pt x="1065" y="535"/>
                </a:lnTo>
                <a:lnTo>
                  <a:pt x="1070" y="535"/>
                </a:lnTo>
                <a:lnTo>
                  <a:pt x="1076" y="530"/>
                </a:lnTo>
                <a:lnTo>
                  <a:pt x="1081" y="525"/>
                </a:lnTo>
                <a:lnTo>
                  <a:pt x="1076" y="520"/>
                </a:lnTo>
                <a:lnTo>
                  <a:pt x="1070" y="525"/>
                </a:lnTo>
                <a:lnTo>
                  <a:pt x="1065" y="530"/>
                </a:lnTo>
                <a:lnTo>
                  <a:pt x="2276" y="2364"/>
                </a:lnTo>
                <a:lnTo>
                  <a:pt x="1070" y="774"/>
                </a:lnTo>
                <a:lnTo>
                  <a:pt x="1060" y="774"/>
                </a:lnTo>
                <a:lnTo>
                  <a:pt x="1055" y="790"/>
                </a:lnTo>
                <a:lnTo>
                  <a:pt x="1065" y="785"/>
                </a:lnTo>
                <a:lnTo>
                  <a:pt x="1076" y="774"/>
                </a:lnTo>
                <a:lnTo>
                  <a:pt x="1070" y="774"/>
                </a:lnTo>
                <a:lnTo>
                  <a:pt x="2276" y="2364"/>
                </a:lnTo>
                <a:lnTo>
                  <a:pt x="1081" y="405"/>
                </a:lnTo>
                <a:lnTo>
                  <a:pt x="1086" y="400"/>
                </a:lnTo>
                <a:lnTo>
                  <a:pt x="1096" y="395"/>
                </a:lnTo>
                <a:lnTo>
                  <a:pt x="1102" y="390"/>
                </a:lnTo>
                <a:lnTo>
                  <a:pt x="1096" y="385"/>
                </a:lnTo>
                <a:lnTo>
                  <a:pt x="1086" y="390"/>
                </a:lnTo>
                <a:lnTo>
                  <a:pt x="1076" y="400"/>
                </a:lnTo>
                <a:lnTo>
                  <a:pt x="1081" y="400"/>
                </a:lnTo>
                <a:lnTo>
                  <a:pt x="1081" y="405"/>
                </a:lnTo>
                <a:lnTo>
                  <a:pt x="2276" y="2364"/>
                </a:lnTo>
                <a:lnTo>
                  <a:pt x="1050" y="587"/>
                </a:lnTo>
                <a:lnTo>
                  <a:pt x="1055" y="587"/>
                </a:lnTo>
                <a:lnTo>
                  <a:pt x="1060" y="587"/>
                </a:lnTo>
                <a:lnTo>
                  <a:pt x="1060" y="582"/>
                </a:lnTo>
                <a:lnTo>
                  <a:pt x="1065" y="582"/>
                </a:lnTo>
                <a:lnTo>
                  <a:pt x="1065" y="577"/>
                </a:lnTo>
                <a:lnTo>
                  <a:pt x="1060" y="577"/>
                </a:lnTo>
                <a:lnTo>
                  <a:pt x="1055" y="582"/>
                </a:lnTo>
                <a:lnTo>
                  <a:pt x="1050" y="582"/>
                </a:lnTo>
                <a:lnTo>
                  <a:pt x="1050" y="587"/>
                </a:lnTo>
                <a:lnTo>
                  <a:pt x="2276" y="2364"/>
                </a:lnTo>
                <a:lnTo>
                  <a:pt x="1231" y="753"/>
                </a:lnTo>
                <a:lnTo>
                  <a:pt x="1242" y="743"/>
                </a:lnTo>
                <a:lnTo>
                  <a:pt x="1242" y="738"/>
                </a:lnTo>
                <a:lnTo>
                  <a:pt x="1237" y="738"/>
                </a:lnTo>
                <a:lnTo>
                  <a:pt x="1226" y="743"/>
                </a:lnTo>
                <a:lnTo>
                  <a:pt x="1221" y="748"/>
                </a:lnTo>
                <a:lnTo>
                  <a:pt x="1221" y="753"/>
                </a:lnTo>
                <a:lnTo>
                  <a:pt x="1226" y="759"/>
                </a:lnTo>
                <a:lnTo>
                  <a:pt x="1231" y="753"/>
                </a:lnTo>
                <a:lnTo>
                  <a:pt x="2276" y="2364"/>
                </a:lnTo>
                <a:lnTo>
                  <a:pt x="1226" y="322"/>
                </a:lnTo>
                <a:lnTo>
                  <a:pt x="1226" y="327"/>
                </a:lnTo>
                <a:lnTo>
                  <a:pt x="1216" y="333"/>
                </a:lnTo>
                <a:lnTo>
                  <a:pt x="1206" y="343"/>
                </a:lnTo>
                <a:lnTo>
                  <a:pt x="1211" y="343"/>
                </a:lnTo>
                <a:lnTo>
                  <a:pt x="1200" y="353"/>
                </a:lnTo>
                <a:lnTo>
                  <a:pt x="1206" y="348"/>
                </a:lnTo>
                <a:lnTo>
                  <a:pt x="1206" y="353"/>
                </a:lnTo>
                <a:lnTo>
                  <a:pt x="1206" y="359"/>
                </a:lnTo>
                <a:lnTo>
                  <a:pt x="1211" y="353"/>
                </a:lnTo>
                <a:lnTo>
                  <a:pt x="1211" y="359"/>
                </a:lnTo>
                <a:lnTo>
                  <a:pt x="1221" y="353"/>
                </a:lnTo>
                <a:lnTo>
                  <a:pt x="1216" y="353"/>
                </a:lnTo>
                <a:lnTo>
                  <a:pt x="1221" y="353"/>
                </a:lnTo>
                <a:lnTo>
                  <a:pt x="1221" y="359"/>
                </a:lnTo>
                <a:lnTo>
                  <a:pt x="1226" y="353"/>
                </a:lnTo>
                <a:lnTo>
                  <a:pt x="1237" y="343"/>
                </a:lnTo>
                <a:lnTo>
                  <a:pt x="1242" y="343"/>
                </a:lnTo>
                <a:lnTo>
                  <a:pt x="1242" y="338"/>
                </a:lnTo>
                <a:lnTo>
                  <a:pt x="1242" y="333"/>
                </a:lnTo>
                <a:lnTo>
                  <a:pt x="1247" y="333"/>
                </a:lnTo>
                <a:lnTo>
                  <a:pt x="1247" y="327"/>
                </a:lnTo>
                <a:lnTo>
                  <a:pt x="1247" y="322"/>
                </a:lnTo>
                <a:lnTo>
                  <a:pt x="1242" y="322"/>
                </a:lnTo>
                <a:lnTo>
                  <a:pt x="1237" y="322"/>
                </a:lnTo>
                <a:lnTo>
                  <a:pt x="1226" y="322"/>
                </a:lnTo>
                <a:lnTo>
                  <a:pt x="2276" y="2364"/>
                </a:lnTo>
                <a:lnTo>
                  <a:pt x="1242" y="457"/>
                </a:lnTo>
                <a:lnTo>
                  <a:pt x="1237" y="457"/>
                </a:lnTo>
                <a:lnTo>
                  <a:pt x="1231" y="457"/>
                </a:lnTo>
                <a:lnTo>
                  <a:pt x="1226" y="463"/>
                </a:lnTo>
                <a:lnTo>
                  <a:pt x="1221" y="468"/>
                </a:lnTo>
                <a:lnTo>
                  <a:pt x="1226" y="468"/>
                </a:lnTo>
                <a:lnTo>
                  <a:pt x="1221" y="468"/>
                </a:lnTo>
                <a:lnTo>
                  <a:pt x="1226" y="473"/>
                </a:lnTo>
                <a:lnTo>
                  <a:pt x="1221" y="478"/>
                </a:lnTo>
                <a:lnTo>
                  <a:pt x="1226" y="473"/>
                </a:lnTo>
                <a:lnTo>
                  <a:pt x="1226" y="478"/>
                </a:lnTo>
                <a:lnTo>
                  <a:pt x="1231" y="473"/>
                </a:lnTo>
                <a:lnTo>
                  <a:pt x="1237" y="468"/>
                </a:lnTo>
                <a:lnTo>
                  <a:pt x="1242" y="468"/>
                </a:lnTo>
                <a:lnTo>
                  <a:pt x="1242" y="463"/>
                </a:lnTo>
                <a:lnTo>
                  <a:pt x="1242" y="457"/>
                </a:lnTo>
                <a:lnTo>
                  <a:pt x="2276" y="2364"/>
                </a:lnTo>
                <a:lnTo>
                  <a:pt x="1081" y="889"/>
                </a:lnTo>
                <a:lnTo>
                  <a:pt x="1086" y="883"/>
                </a:lnTo>
                <a:lnTo>
                  <a:pt x="1081" y="883"/>
                </a:lnTo>
                <a:lnTo>
                  <a:pt x="1081" y="889"/>
                </a:lnTo>
                <a:lnTo>
                  <a:pt x="2276" y="2364"/>
                </a:lnTo>
                <a:lnTo>
                  <a:pt x="1190" y="244"/>
                </a:lnTo>
                <a:lnTo>
                  <a:pt x="1190" y="250"/>
                </a:lnTo>
                <a:lnTo>
                  <a:pt x="1195" y="250"/>
                </a:lnTo>
                <a:lnTo>
                  <a:pt x="1200" y="250"/>
                </a:lnTo>
                <a:lnTo>
                  <a:pt x="1211" y="239"/>
                </a:lnTo>
                <a:lnTo>
                  <a:pt x="1211" y="234"/>
                </a:lnTo>
                <a:lnTo>
                  <a:pt x="1200" y="234"/>
                </a:lnTo>
                <a:lnTo>
                  <a:pt x="1190" y="239"/>
                </a:lnTo>
                <a:lnTo>
                  <a:pt x="1190" y="244"/>
                </a:lnTo>
                <a:lnTo>
                  <a:pt x="2276" y="2364"/>
                </a:lnTo>
                <a:lnTo>
                  <a:pt x="1247" y="213"/>
                </a:lnTo>
                <a:lnTo>
                  <a:pt x="1252" y="213"/>
                </a:lnTo>
                <a:lnTo>
                  <a:pt x="1252" y="208"/>
                </a:lnTo>
                <a:lnTo>
                  <a:pt x="1257" y="208"/>
                </a:lnTo>
                <a:lnTo>
                  <a:pt x="1252" y="203"/>
                </a:lnTo>
                <a:lnTo>
                  <a:pt x="1247" y="203"/>
                </a:lnTo>
                <a:lnTo>
                  <a:pt x="1247" y="208"/>
                </a:lnTo>
                <a:lnTo>
                  <a:pt x="1247" y="213"/>
                </a:lnTo>
                <a:lnTo>
                  <a:pt x="2276" y="2364"/>
                </a:lnTo>
                <a:lnTo>
                  <a:pt x="1221" y="722"/>
                </a:lnTo>
                <a:lnTo>
                  <a:pt x="1221" y="717"/>
                </a:lnTo>
                <a:lnTo>
                  <a:pt x="1216" y="717"/>
                </a:lnTo>
                <a:lnTo>
                  <a:pt x="1211" y="717"/>
                </a:lnTo>
                <a:lnTo>
                  <a:pt x="1211" y="722"/>
                </a:lnTo>
                <a:lnTo>
                  <a:pt x="1206" y="722"/>
                </a:lnTo>
                <a:lnTo>
                  <a:pt x="1206" y="727"/>
                </a:lnTo>
                <a:lnTo>
                  <a:pt x="1206" y="733"/>
                </a:lnTo>
                <a:lnTo>
                  <a:pt x="1211" y="733"/>
                </a:lnTo>
                <a:lnTo>
                  <a:pt x="1211" y="727"/>
                </a:lnTo>
                <a:lnTo>
                  <a:pt x="1211" y="733"/>
                </a:lnTo>
                <a:lnTo>
                  <a:pt x="1211" y="727"/>
                </a:lnTo>
                <a:lnTo>
                  <a:pt x="1216" y="727"/>
                </a:lnTo>
                <a:lnTo>
                  <a:pt x="1221" y="727"/>
                </a:lnTo>
                <a:lnTo>
                  <a:pt x="1221" y="722"/>
                </a:lnTo>
                <a:lnTo>
                  <a:pt x="2276" y="2364"/>
                </a:lnTo>
                <a:lnTo>
                  <a:pt x="1231" y="540"/>
                </a:lnTo>
                <a:lnTo>
                  <a:pt x="1237" y="540"/>
                </a:lnTo>
                <a:lnTo>
                  <a:pt x="1237" y="535"/>
                </a:lnTo>
                <a:lnTo>
                  <a:pt x="1242" y="535"/>
                </a:lnTo>
                <a:lnTo>
                  <a:pt x="1242" y="530"/>
                </a:lnTo>
                <a:lnTo>
                  <a:pt x="1231" y="535"/>
                </a:lnTo>
                <a:lnTo>
                  <a:pt x="1231" y="540"/>
                </a:lnTo>
                <a:lnTo>
                  <a:pt x="2276" y="2364"/>
                </a:lnTo>
                <a:lnTo>
                  <a:pt x="1237" y="535"/>
                </a:lnTo>
                <a:lnTo>
                  <a:pt x="1231" y="540"/>
                </a:lnTo>
                <a:lnTo>
                  <a:pt x="1231" y="535"/>
                </a:lnTo>
                <a:lnTo>
                  <a:pt x="1237" y="535"/>
                </a:lnTo>
                <a:lnTo>
                  <a:pt x="2276" y="2364"/>
                </a:lnTo>
                <a:lnTo>
                  <a:pt x="1206" y="483"/>
                </a:lnTo>
                <a:lnTo>
                  <a:pt x="1211" y="483"/>
                </a:lnTo>
                <a:lnTo>
                  <a:pt x="1211" y="478"/>
                </a:lnTo>
                <a:lnTo>
                  <a:pt x="1206" y="478"/>
                </a:lnTo>
                <a:lnTo>
                  <a:pt x="1200" y="483"/>
                </a:lnTo>
                <a:lnTo>
                  <a:pt x="1206" y="483"/>
                </a:lnTo>
                <a:lnTo>
                  <a:pt x="2276" y="2364"/>
                </a:lnTo>
                <a:lnTo>
                  <a:pt x="1055" y="411"/>
                </a:lnTo>
                <a:lnTo>
                  <a:pt x="1055" y="416"/>
                </a:lnTo>
                <a:lnTo>
                  <a:pt x="1060" y="416"/>
                </a:lnTo>
                <a:lnTo>
                  <a:pt x="1065" y="411"/>
                </a:lnTo>
                <a:lnTo>
                  <a:pt x="1065" y="405"/>
                </a:lnTo>
                <a:lnTo>
                  <a:pt x="1055" y="411"/>
                </a:lnTo>
                <a:lnTo>
                  <a:pt x="2276" y="2364"/>
                </a:lnTo>
                <a:lnTo>
                  <a:pt x="1065" y="411"/>
                </a:lnTo>
                <a:lnTo>
                  <a:pt x="1060" y="416"/>
                </a:lnTo>
                <a:lnTo>
                  <a:pt x="1060" y="411"/>
                </a:lnTo>
                <a:lnTo>
                  <a:pt x="1065" y="411"/>
                </a:lnTo>
                <a:lnTo>
                  <a:pt x="2276" y="2364"/>
                </a:lnTo>
                <a:lnTo>
                  <a:pt x="1055" y="556"/>
                </a:lnTo>
                <a:lnTo>
                  <a:pt x="1060" y="556"/>
                </a:lnTo>
                <a:lnTo>
                  <a:pt x="1065" y="551"/>
                </a:lnTo>
                <a:lnTo>
                  <a:pt x="1065" y="546"/>
                </a:lnTo>
                <a:lnTo>
                  <a:pt x="1060" y="551"/>
                </a:lnTo>
                <a:lnTo>
                  <a:pt x="1050" y="551"/>
                </a:lnTo>
                <a:lnTo>
                  <a:pt x="1055" y="556"/>
                </a:lnTo>
                <a:lnTo>
                  <a:pt x="2276" y="2364"/>
                </a:lnTo>
                <a:lnTo>
                  <a:pt x="1060" y="390"/>
                </a:lnTo>
                <a:lnTo>
                  <a:pt x="1065" y="395"/>
                </a:lnTo>
                <a:lnTo>
                  <a:pt x="1060" y="395"/>
                </a:lnTo>
                <a:lnTo>
                  <a:pt x="1065" y="395"/>
                </a:lnTo>
                <a:lnTo>
                  <a:pt x="1060" y="395"/>
                </a:lnTo>
                <a:lnTo>
                  <a:pt x="1065" y="395"/>
                </a:lnTo>
                <a:lnTo>
                  <a:pt x="1065" y="390"/>
                </a:lnTo>
                <a:lnTo>
                  <a:pt x="1060" y="395"/>
                </a:lnTo>
                <a:lnTo>
                  <a:pt x="1060" y="390"/>
                </a:lnTo>
                <a:lnTo>
                  <a:pt x="2276" y="2364"/>
                </a:lnTo>
                <a:lnTo>
                  <a:pt x="1024" y="785"/>
                </a:lnTo>
                <a:lnTo>
                  <a:pt x="1024" y="779"/>
                </a:lnTo>
                <a:lnTo>
                  <a:pt x="1018" y="785"/>
                </a:lnTo>
                <a:lnTo>
                  <a:pt x="1024" y="785"/>
                </a:lnTo>
                <a:lnTo>
                  <a:pt x="2276" y="2364"/>
                </a:lnTo>
                <a:lnTo>
                  <a:pt x="1034" y="1081"/>
                </a:lnTo>
                <a:lnTo>
                  <a:pt x="1039" y="1076"/>
                </a:lnTo>
                <a:lnTo>
                  <a:pt x="1034" y="1076"/>
                </a:lnTo>
                <a:lnTo>
                  <a:pt x="1034" y="1081"/>
                </a:lnTo>
                <a:lnTo>
                  <a:pt x="2276" y="2364"/>
                </a:lnTo>
                <a:lnTo>
                  <a:pt x="1044" y="774"/>
                </a:lnTo>
                <a:lnTo>
                  <a:pt x="1044" y="779"/>
                </a:lnTo>
                <a:lnTo>
                  <a:pt x="1050" y="774"/>
                </a:lnTo>
                <a:lnTo>
                  <a:pt x="1055" y="774"/>
                </a:lnTo>
                <a:lnTo>
                  <a:pt x="1060" y="769"/>
                </a:lnTo>
                <a:lnTo>
                  <a:pt x="1055" y="764"/>
                </a:lnTo>
                <a:lnTo>
                  <a:pt x="1050" y="764"/>
                </a:lnTo>
                <a:lnTo>
                  <a:pt x="1039" y="769"/>
                </a:lnTo>
                <a:lnTo>
                  <a:pt x="1039" y="774"/>
                </a:lnTo>
                <a:lnTo>
                  <a:pt x="1039" y="774"/>
                </a:lnTo>
                <a:lnTo>
                  <a:pt x="1039" y="779"/>
                </a:lnTo>
                <a:lnTo>
                  <a:pt x="1039" y="774"/>
                </a:lnTo>
                <a:lnTo>
                  <a:pt x="1044" y="774"/>
                </a:lnTo>
                <a:lnTo>
                  <a:pt x="2276" y="2364"/>
                </a:lnTo>
                <a:lnTo>
                  <a:pt x="1034" y="795"/>
                </a:lnTo>
                <a:lnTo>
                  <a:pt x="1029" y="800"/>
                </a:lnTo>
                <a:lnTo>
                  <a:pt x="1024" y="800"/>
                </a:lnTo>
                <a:lnTo>
                  <a:pt x="1024" y="805"/>
                </a:lnTo>
                <a:lnTo>
                  <a:pt x="1029" y="800"/>
                </a:lnTo>
                <a:lnTo>
                  <a:pt x="1034" y="795"/>
                </a:lnTo>
                <a:lnTo>
                  <a:pt x="2276" y="2364"/>
                </a:lnTo>
                <a:lnTo>
                  <a:pt x="1050" y="935"/>
                </a:lnTo>
                <a:lnTo>
                  <a:pt x="1050" y="925"/>
                </a:lnTo>
                <a:lnTo>
                  <a:pt x="1044" y="925"/>
                </a:lnTo>
                <a:lnTo>
                  <a:pt x="1044" y="935"/>
                </a:lnTo>
                <a:lnTo>
                  <a:pt x="1050" y="935"/>
                </a:lnTo>
                <a:lnTo>
                  <a:pt x="2276" y="2364"/>
                </a:lnTo>
                <a:close/>
              </a:path>
            </a:pathLst>
          </a:custGeom>
          <a:solidFill>
            <a:schemeClr val="bg2">
              <a:tint val="9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254000" algn="tl" rotWithShape="0">
              <a:schemeClr val="accent3">
                <a:alpha val="30000"/>
              </a:scheme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0000">
                <a:schemeClr val="bg1">
                  <a:alpha val="0"/>
                </a:schemeClr>
              </a:gs>
            </a:gsLst>
            <a:lin ang="16200000" scaled="1"/>
            <a:tileRect/>
          </a:gradFill>
          <a:ln w="12700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ja-JP" altLang="en-US" dirty="0"/>
          </a:p>
        </p:txBody>
      </p:sp>
      <p:grpSp>
        <p:nvGrpSpPr>
          <p:cNvPr id="2" name="グループ化 1"/>
          <p:cNvGrpSpPr>
            <a:grpSpLocks/>
          </p:cNvGrpSpPr>
          <p:nvPr/>
        </p:nvGrpSpPr>
        <p:grpSpPr bwMode="auto">
          <a:xfrm>
            <a:off x="357158" y="4143380"/>
            <a:ext cx="6358014" cy="71438"/>
            <a:chOff x="119" y="877"/>
            <a:chExt cx="5239" cy="71"/>
          </a:xfrm>
          <a:gradFill>
            <a:gsLst>
              <a:gs pos="0">
                <a:schemeClr val="accent1">
                  <a:alpha val="40000"/>
                </a:schemeClr>
              </a:gs>
              <a:gs pos="50000">
                <a:schemeClr val="accent1">
                  <a:alpha val="7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0" scaled="1"/>
          </a:gradFill>
        </p:grpSpPr>
        <p:sp>
          <p:nvSpPr>
            <p:cNvPr id="11" name="フリーフォーム 10"/>
            <p:cNvSpPr>
              <a:spLocks/>
            </p:cNvSpPr>
            <p:nvPr/>
          </p:nvSpPr>
          <p:spPr bwMode="auto">
            <a:xfrm>
              <a:off x="5347" y="895"/>
              <a:ext cx="11" cy="12"/>
            </a:xfrm>
            <a:custGeom>
              <a:avLst/>
              <a:gdLst/>
              <a:ahLst/>
              <a:cxnLst>
                <a:cxn ang="0">
                  <a:pos x="11" y="12"/>
                </a:cxn>
                <a:cxn ang="0">
                  <a:pos x="11" y="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11" y="12"/>
                </a:cxn>
              </a:cxnLst>
              <a:rect l="0" t="0" r="0" b="0"/>
              <a:pathLst>
                <a:path w="11" h="12">
                  <a:moveTo>
                    <a:pt x="11" y="12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1" y="12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ja-JP" altLang="en-US"/>
            </a:p>
          </p:txBody>
        </p:sp>
        <p:sp>
          <p:nvSpPr>
            <p:cNvPr id="12" name="フリーフォーム 11"/>
            <p:cNvSpPr>
              <a:spLocks/>
            </p:cNvSpPr>
            <p:nvPr/>
          </p:nvSpPr>
          <p:spPr bwMode="auto">
            <a:xfrm>
              <a:off x="119" y="877"/>
              <a:ext cx="5187" cy="71"/>
            </a:xfrm>
            <a:custGeom>
              <a:avLst/>
              <a:gdLst/>
              <a:ahLst/>
              <a:cxnLst>
                <a:cxn ang="0">
                  <a:pos x="5187" y="18"/>
                </a:cxn>
                <a:cxn ang="0">
                  <a:pos x="5181" y="18"/>
                </a:cxn>
                <a:cxn ang="0">
                  <a:pos x="4946" y="12"/>
                </a:cxn>
                <a:cxn ang="0">
                  <a:pos x="4500" y="0"/>
                </a:cxn>
                <a:cxn ang="0">
                  <a:pos x="3544" y="12"/>
                </a:cxn>
                <a:cxn ang="0">
                  <a:pos x="3339" y="18"/>
                </a:cxn>
                <a:cxn ang="0">
                  <a:pos x="2916" y="18"/>
                </a:cxn>
                <a:cxn ang="0">
                  <a:pos x="2488" y="18"/>
                </a:cxn>
                <a:cxn ang="0">
                  <a:pos x="2236" y="12"/>
                </a:cxn>
                <a:cxn ang="0">
                  <a:pos x="1954" y="18"/>
                </a:cxn>
                <a:cxn ang="0">
                  <a:pos x="1256" y="18"/>
                </a:cxn>
                <a:cxn ang="0">
                  <a:pos x="628" y="18"/>
                </a:cxn>
                <a:cxn ang="0">
                  <a:pos x="259" y="18"/>
                </a:cxn>
                <a:cxn ang="0">
                  <a:pos x="42" y="18"/>
                </a:cxn>
                <a:cxn ang="0">
                  <a:pos x="0" y="18"/>
                </a:cxn>
                <a:cxn ang="0">
                  <a:pos x="30" y="41"/>
                </a:cxn>
                <a:cxn ang="0">
                  <a:pos x="59" y="53"/>
                </a:cxn>
                <a:cxn ang="0">
                  <a:pos x="218" y="65"/>
                </a:cxn>
                <a:cxn ang="0">
                  <a:pos x="564" y="65"/>
                </a:cxn>
                <a:cxn ang="0">
                  <a:pos x="1244" y="71"/>
                </a:cxn>
                <a:cxn ang="0">
                  <a:pos x="1884" y="65"/>
                </a:cxn>
                <a:cxn ang="0">
                  <a:pos x="2552" y="71"/>
                </a:cxn>
                <a:cxn ang="0">
                  <a:pos x="3632" y="71"/>
                </a:cxn>
                <a:cxn ang="0">
                  <a:pos x="4037" y="71"/>
                </a:cxn>
                <a:cxn ang="0">
                  <a:pos x="4395" y="65"/>
                </a:cxn>
                <a:cxn ang="0">
                  <a:pos x="4559" y="53"/>
                </a:cxn>
                <a:cxn ang="0">
                  <a:pos x="4864" y="53"/>
                </a:cxn>
                <a:cxn ang="0">
                  <a:pos x="4999" y="41"/>
                </a:cxn>
                <a:cxn ang="0">
                  <a:pos x="5093" y="65"/>
                </a:cxn>
                <a:cxn ang="0">
                  <a:pos x="5134" y="71"/>
                </a:cxn>
                <a:cxn ang="0">
                  <a:pos x="5157" y="30"/>
                </a:cxn>
                <a:cxn ang="0">
                  <a:pos x="5128" y="12"/>
                </a:cxn>
                <a:cxn ang="0">
                  <a:pos x="5040" y="0"/>
                </a:cxn>
                <a:cxn ang="0">
                  <a:pos x="5169" y="18"/>
                </a:cxn>
                <a:cxn ang="0">
                  <a:pos x="2271" y="65"/>
                </a:cxn>
                <a:cxn ang="0">
                  <a:pos x="922" y="65"/>
                </a:cxn>
                <a:cxn ang="0">
                  <a:pos x="470" y="53"/>
                </a:cxn>
                <a:cxn ang="0">
                  <a:pos x="781" y="53"/>
                </a:cxn>
                <a:cxn ang="0">
                  <a:pos x="1432" y="53"/>
                </a:cxn>
                <a:cxn ang="0">
                  <a:pos x="1796" y="53"/>
                </a:cxn>
                <a:cxn ang="0">
                  <a:pos x="2089" y="53"/>
                </a:cxn>
                <a:cxn ang="0">
                  <a:pos x="2312" y="53"/>
                </a:cxn>
                <a:cxn ang="0">
                  <a:pos x="2687" y="65"/>
                </a:cxn>
                <a:cxn ang="0">
                  <a:pos x="3210" y="65"/>
                </a:cxn>
                <a:cxn ang="0">
                  <a:pos x="3784" y="53"/>
                </a:cxn>
                <a:cxn ang="0">
                  <a:pos x="4160" y="53"/>
                </a:cxn>
                <a:cxn ang="0">
                  <a:pos x="3796" y="71"/>
                </a:cxn>
              </a:cxnLst>
              <a:rect l="0" t="0" r="0" b="0"/>
              <a:pathLst>
                <a:path w="5187" h="71">
                  <a:moveTo>
                    <a:pt x="5169" y="18"/>
                  </a:moveTo>
                  <a:lnTo>
                    <a:pt x="5187" y="18"/>
                  </a:lnTo>
                  <a:lnTo>
                    <a:pt x="5181" y="18"/>
                  </a:lnTo>
                  <a:lnTo>
                    <a:pt x="5181" y="18"/>
                  </a:lnTo>
                  <a:lnTo>
                    <a:pt x="5169" y="18"/>
                  </a:lnTo>
                  <a:lnTo>
                    <a:pt x="4946" y="12"/>
                  </a:lnTo>
                  <a:lnTo>
                    <a:pt x="4729" y="12"/>
                  </a:lnTo>
                  <a:lnTo>
                    <a:pt x="4500" y="0"/>
                  </a:lnTo>
                  <a:lnTo>
                    <a:pt x="3931" y="18"/>
                  </a:lnTo>
                  <a:lnTo>
                    <a:pt x="3544" y="12"/>
                  </a:lnTo>
                  <a:lnTo>
                    <a:pt x="3438" y="18"/>
                  </a:lnTo>
                  <a:lnTo>
                    <a:pt x="3339" y="18"/>
                  </a:lnTo>
                  <a:lnTo>
                    <a:pt x="3198" y="18"/>
                  </a:lnTo>
                  <a:lnTo>
                    <a:pt x="2916" y="18"/>
                  </a:lnTo>
                  <a:lnTo>
                    <a:pt x="2699" y="18"/>
                  </a:lnTo>
                  <a:lnTo>
                    <a:pt x="2488" y="18"/>
                  </a:lnTo>
                  <a:lnTo>
                    <a:pt x="2330" y="18"/>
                  </a:lnTo>
                  <a:lnTo>
                    <a:pt x="2236" y="12"/>
                  </a:lnTo>
                  <a:lnTo>
                    <a:pt x="2019" y="12"/>
                  </a:lnTo>
                  <a:lnTo>
                    <a:pt x="1954" y="18"/>
                  </a:lnTo>
                  <a:lnTo>
                    <a:pt x="1596" y="18"/>
                  </a:lnTo>
                  <a:lnTo>
                    <a:pt x="1256" y="18"/>
                  </a:lnTo>
                  <a:lnTo>
                    <a:pt x="910" y="18"/>
                  </a:lnTo>
                  <a:lnTo>
                    <a:pt x="628" y="18"/>
                  </a:lnTo>
                  <a:lnTo>
                    <a:pt x="394" y="18"/>
                  </a:lnTo>
                  <a:lnTo>
                    <a:pt x="259" y="18"/>
                  </a:lnTo>
                  <a:lnTo>
                    <a:pt x="188" y="18"/>
                  </a:lnTo>
                  <a:lnTo>
                    <a:pt x="4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30"/>
                  </a:lnTo>
                  <a:lnTo>
                    <a:pt x="30" y="41"/>
                  </a:lnTo>
                  <a:lnTo>
                    <a:pt x="47" y="53"/>
                  </a:lnTo>
                  <a:lnTo>
                    <a:pt x="59" y="53"/>
                  </a:lnTo>
                  <a:lnTo>
                    <a:pt x="94" y="65"/>
                  </a:lnTo>
                  <a:lnTo>
                    <a:pt x="218" y="65"/>
                  </a:lnTo>
                  <a:lnTo>
                    <a:pt x="282" y="65"/>
                  </a:lnTo>
                  <a:lnTo>
                    <a:pt x="564" y="65"/>
                  </a:lnTo>
                  <a:lnTo>
                    <a:pt x="816" y="71"/>
                  </a:lnTo>
                  <a:lnTo>
                    <a:pt x="1244" y="71"/>
                  </a:lnTo>
                  <a:lnTo>
                    <a:pt x="1526" y="71"/>
                  </a:lnTo>
                  <a:lnTo>
                    <a:pt x="1884" y="65"/>
                  </a:lnTo>
                  <a:lnTo>
                    <a:pt x="2230" y="71"/>
                  </a:lnTo>
                  <a:lnTo>
                    <a:pt x="2552" y="71"/>
                  </a:lnTo>
                  <a:lnTo>
                    <a:pt x="3022" y="71"/>
                  </a:lnTo>
                  <a:lnTo>
                    <a:pt x="3632" y="71"/>
                  </a:lnTo>
                  <a:lnTo>
                    <a:pt x="3849" y="71"/>
                  </a:lnTo>
                  <a:lnTo>
                    <a:pt x="4037" y="71"/>
                  </a:lnTo>
                  <a:lnTo>
                    <a:pt x="4307" y="65"/>
                  </a:lnTo>
                  <a:lnTo>
                    <a:pt x="4395" y="65"/>
                  </a:lnTo>
                  <a:lnTo>
                    <a:pt x="4447" y="53"/>
                  </a:lnTo>
                  <a:lnTo>
                    <a:pt x="4559" y="53"/>
                  </a:lnTo>
                  <a:lnTo>
                    <a:pt x="4770" y="53"/>
                  </a:lnTo>
                  <a:lnTo>
                    <a:pt x="4864" y="53"/>
                  </a:lnTo>
                  <a:lnTo>
                    <a:pt x="4928" y="41"/>
                  </a:lnTo>
                  <a:lnTo>
                    <a:pt x="4999" y="41"/>
                  </a:lnTo>
                  <a:lnTo>
                    <a:pt x="5052" y="53"/>
                  </a:lnTo>
                  <a:lnTo>
                    <a:pt x="5093" y="65"/>
                  </a:lnTo>
                  <a:lnTo>
                    <a:pt x="5116" y="71"/>
                  </a:lnTo>
                  <a:lnTo>
                    <a:pt x="5134" y="71"/>
                  </a:lnTo>
                  <a:lnTo>
                    <a:pt x="5146" y="65"/>
                  </a:lnTo>
                  <a:lnTo>
                    <a:pt x="5157" y="30"/>
                  </a:lnTo>
                  <a:lnTo>
                    <a:pt x="5157" y="18"/>
                  </a:lnTo>
                  <a:lnTo>
                    <a:pt x="5128" y="12"/>
                  </a:lnTo>
                  <a:lnTo>
                    <a:pt x="5081" y="0"/>
                  </a:lnTo>
                  <a:lnTo>
                    <a:pt x="5040" y="0"/>
                  </a:lnTo>
                  <a:lnTo>
                    <a:pt x="4946" y="12"/>
                  </a:lnTo>
                  <a:lnTo>
                    <a:pt x="5169" y="18"/>
                  </a:lnTo>
                  <a:lnTo>
                    <a:pt x="3796" y="71"/>
                  </a:lnTo>
                  <a:lnTo>
                    <a:pt x="2271" y="65"/>
                  </a:lnTo>
                  <a:lnTo>
                    <a:pt x="1367" y="65"/>
                  </a:lnTo>
                  <a:lnTo>
                    <a:pt x="922" y="65"/>
                  </a:lnTo>
                  <a:lnTo>
                    <a:pt x="446" y="53"/>
                  </a:lnTo>
                  <a:lnTo>
                    <a:pt x="470" y="53"/>
                  </a:lnTo>
                  <a:lnTo>
                    <a:pt x="593" y="53"/>
                  </a:lnTo>
                  <a:lnTo>
                    <a:pt x="781" y="53"/>
                  </a:lnTo>
                  <a:lnTo>
                    <a:pt x="1209" y="53"/>
                  </a:lnTo>
                  <a:lnTo>
                    <a:pt x="1432" y="53"/>
                  </a:lnTo>
                  <a:lnTo>
                    <a:pt x="1579" y="53"/>
                  </a:lnTo>
                  <a:lnTo>
                    <a:pt x="1796" y="53"/>
                  </a:lnTo>
                  <a:lnTo>
                    <a:pt x="1978" y="53"/>
                  </a:lnTo>
                  <a:lnTo>
                    <a:pt x="2089" y="53"/>
                  </a:lnTo>
                  <a:lnTo>
                    <a:pt x="2165" y="53"/>
                  </a:lnTo>
                  <a:lnTo>
                    <a:pt x="2312" y="53"/>
                  </a:lnTo>
                  <a:lnTo>
                    <a:pt x="2605" y="65"/>
                  </a:lnTo>
                  <a:lnTo>
                    <a:pt x="2687" y="65"/>
                  </a:lnTo>
                  <a:lnTo>
                    <a:pt x="2863" y="53"/>
                  </a:lnTo>
                  <a:lnTo>
                    <a:pt x="3210" y="65"/>
                  </a:lnTo>
                  <a:lnTo>
                    <a:pt x="3597" y="53"/>
                  </a:lnTo>
                  <a:lnTo>
                    <a:pt x="3784" y="53"/>
                  </a:lnTo>
                  <a:lnTo>
                    <a:pt x="4048" y="53"/>
                  </a:lnTo>
                  <a:lnTo>
                    <a:pt x="4160" y="53"/>
                  </a:lnTo>
                  <a:lnTo>
                    <a:pt x="4236" y="53"/>
                  </a:lnTo>
                  <a:lnTo>
                    <a:pt x="3796" y="71"/>
                  </a:lnTo>
                  <a:lnTo>
                    <a:pt x="5169" y="18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ja-JP" altLang="en-US"/>
            </a:p>
          </p:txBody>
        </p:sp>
      </p:grpSp>
      <p:sp>
        <p:nvSpPr>
          <p:cNvPr id="23" name="タイトル 22"/>
          <p:cNvSpPr>
            <a:spLocks noGrp="1"/>
          </p:cNvSpPr>
          <p:nvPr>
            <p:ph type="ctrTitle"/>
          </p:nvPr>
        </p:nvSpPr>
        <p:spPr>
          <a:xfrm>
            <a:off x="285720" y="2500306"/>
            <a:ext cx="6429420" cy="1512888"/>
          </a:xfrm>
        </p:spPr>
        <p:txBody>
          <a:bodyPr anchor="b"/>
          <a:lstStyle>
            <a:lvl1pPr fontAlgn="auto">
              <a:defRPr/>
            </a:lvl1pPr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21" name="サブタイトル 20"/>
          <p:cNvSpPr>
            <a:spLocks noGrp="1"/>
          </p:cNvSpPr>
          <p:nvPr>
            <p:ph type="subTitle" idx="1"/>
          </p:nvPr>
        </p:nvSpPr>
        <p:spPr>
          <a:xfrm>
            <a:off x="300030" y="4314828"/>
            <a:ext cx="6400800" cy="1185874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2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ja-JP" altLang="en-US" smtClean="0"/>
              <a:t>マスター サブタイトルの書式設定</a:t>
            </a:r>
            <a:endParaRPr kumimoji="0" lang="en-US"/>
          </a:p>
        </p:txBody>
      </p:sp>
      <p:sp>
        <p:nvSpPr>
          <p:cNvPr id="29" name="日付プレースホルダー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FF03E-DA28-4E77-B769-E8DC7F3265D8}" type="datetimeFigureOut">
              <a:rPr kumimoji="1" lang="ja-JP" altLang="en-US" smtClean="0"/>
              <a:pPr/>
              <a:t>2011/11/24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4" name="スライド番号プレースホルダー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26D7F-DBB0-40AE-A562-62A64B83B7D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FF03E-DA28-4E77-B769-E8DC7F3265D8}" type="datetimeFigureOut">
              <a:rPr kumimoji="1" lang="ja-JP" altLang="en-US" smtClean="0"/>
              <a:pPr/>
              <a:t>2011/11/24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26D7F-DBB0-40AE-A562-62A64B83B7D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929454" y="274639"/>
            <a:ext cx="1757346" cy="5851525"/>
          </a:xfrm>
        </p:spPr>
        <p:txBody>
          <a:bodyPr vert="eaVert"/>
          <a:lstStyle/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400816" cy="5851525"/>
          </a:xfrm>
        </p:spPr>
        <p:txBody>
          <a:bodyPr vert="eaVert"/>
          <a:lstStyle/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FF03E-DA28-4E77-B769-E8DC7F3265D8}" type="datetimeFigureOut">
              <a:rPr kumimoji="1" lang="ja-JP" altLang="en-US" smtClean="0"/>
              <a:pPr/>
              <a:t>2011/11/24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26D7F-DBB0-40AE-A562-62A64B83B7D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>
          <a:xfrm>
            <a:off x="457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>
          <a:xfrm>
            <a:off x="3124200" y="627856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>
          <a:xfrm>
            <a:off x="6553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EA1671B1-43B1-458B-BFDA-2FDC35481BBB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FF03E-DA28-4E77-B769-E8DC7F3265D8}" type="datetimeFigureOut">
              <a:rPr kumimoji="1" lang="ja-JP" altLang="en-US" smtClean="0"/>
              <a:pPr/>
              <a:t>2011/11/24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26D7F-DBB0-40AE-A562-62A64B83B7D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フリーフォーム 12"/>
          <p:cNvSpPr>
            <a:spLocks/>
          </p:cNvSpPr>
          <p:nvPr/>
        </p:nvSpPr>
        <p:spPr bwMode="auto">
          <a:xfrm>
            <a:off x="0" y="0"/>
            <a:ext cx="9144000" cy="6858000"/>
          </a:xfrm>
          <a:custGeom>
            <a:avLst/>
            <a:gdLst/>
            <a:ahLst/>
            <a:cxnLst>
              <a:cxn ang="0">
                <a:pos x="1507" y="31"/>
              </a:cxn>
              <a:cxn ang="0">
                <a:pos x="2276" y="2364"/>
              </a:cxn>
              <a:cxn ang="0">
                <a:pos x="1595" y="73"/>
              </a:cxn>
              <a:cxn ang="0">
                <a:pos x="1611" y="431"/>
              </a:cxn>
              <a:cxn ang="0">
                <a:pos x="1247" y="702"/>
              </a:cxn>
              <a:cxn ang="0">
                <a:pos x="1148" y="816"/>
              </a:cxn>
              <a:cxn ang="0">
                <a:pos x="3304" y="1476"/>
              </a:cxn>
              <a:cxn ang="0">
                <a:pos x="1460" y="400"/>
              </a:cxn>
              <a:cxn ang="0">
                <a:pos x="11" y="982"/>
              </a:cxn>
              <a:cxn ang="0">
                <a:pos x="3881" y="192"/>
              </a:cxn>
              <a:cxn ang="0">
                <a:pos x="2790" y="395"/>
              </a:cxn>
              <a:cxn ang="0">
                <a:pos x="3372" y="1003"/>
              </a:cxn>
              <a:cxn ang="0">
                <a:pos x="3408" y="1013"/>
              </a:cxn>
              <a:cxn ang="0">
                <a:pos x="3491" y="1179"/>
              </a:cxn>
              <a:cxn ang="0">
                <a:pos x="3341" y="1642"/>
              </a:cxn>
              <a:cxn ang="0">
                <a:pos x="3169" y="2057"/>
              </a:cxn>
              <a:cxn ang="0">
                <a:pos x="3013" y="2359"/>
              </a:cxn>
              <a:cxn ang="0">
                <a:pos x="317" y="2343"/>
              </a:cxn>
              <a:cxn ang="0">
                <a:pos x="327" y="2696"/>
              </a:cxn>
              <a:cxn ang="0">
                <a:pos x="2665" y="2852"/>
              </a:cxn>
              <a:cxn ang="0">
                <a:pos x="4385" y="3065"/>
              </a:cxn>
              <a:cxn ang="0">
                <a:pos x="4219" y="2411"/>
              </a:cxn>
              <a:cxn ang="0">
                <a:pos x="4328" y="1455"/>
              </a:cxn>
              <a:cxn ang="0">
                <a:pos x="4193" y="1366"/>
              </a:cxn>
              <a:cxn ang="0">
                <a:pos x="4182" y="769"/>
              </a:cxn>
              <a:cxn ang="0">
                <a:pos x="4369" y="515"/>
              </a:cxn>
              <a:cxn ang="0">
                <a:pos x="307" y="2925"/>
              </a:cxn>
              <a:cxn ang="0">
                <a:pos x="4317" y="2811"/>
              </a:cxn>
              <a:cxn ang="0">
                <a:pos x="3855" y="270"/>
              </a:cxn>
              <a:cxn ang="0">
                <a:pos x="4292" y="2889"/>
              </a:cxn>
              <a:cxn ang="0">
                <a:pos x="4203" y="2717"/>
              </a:cxn>
              <a:cxn ang="0">
                <a:pos x="4027" y="2551"/>
              </a:cxn>
              <a:cxn ang="0">
                <a:pos x="348" y="1190"/>
              </a:cxn>
              <a:cxn ang="0">
                <a:pos x="790" y="634"/>
              </a:cxn>
              <a:cxn ang="0">
                <a:pos x="172" y="650"/>
              </a:cxn>
              <a:cxn ang="0">
                <a:pos x="78" y="1341"/>
              </a:cxn>
              <a:cxn ang="0">
                <a:pos x="509" y="857"/>
              </a:cxn>
              <a:cxn ang="0">
                <a:pos x="218" y="946"/>
              </a:cxn>
              <a:cxn ang="0">
                <a:pos x="333" y="1938"/>
              </a:cxn>
              <a:cxn ang="0">
                <a:pos x="244" y="1377"/>
              </a:cxn>
              <a:cxn ang="0">
                <a:pos x="629" y="1122"/>
              </a:cxn>
              <a:cxn ang="0">
                <a:pos x="795" y="587"/>
              </a:cxn>
              <a:cxn ang="0">
                <a:pos x="198" y="1341"/>
              </a:cxn>
              <a:cxn ang="0">
                <a:pos x="3865" y="99"/>
              </a:cxn>
              <a:cxn ang="0">
                <a:pos x="3315" y="899"/>
              </a:cxn>
              <a:cxn ang="0">
                <a:pos x="2276" y="2364"/>
              </a:cxn>
              <a:cxn ang="0">
                <a:pos x="3777" y="37"/>
              </a:cxn>
              <a:cxn ang="0">
                <a:pos x="125" y="1481"/>
              </a:cxn>
              <a:cxn ang="0">
                <a:pos x="114" y="1382"/>
              </a:cxn>
              <a:cxn ang="0">
                <a:pos x="2276" y="2364"/>
              </a:cxn>
              <a:cxn ang="0">
                <a:pos x="847" y="774"/>
              </a:cxn>
              <a:cxn ang="0">
                <a:pos x="1091" y="759"/>
              </a:cxn>
              <a:cxn ang="0">
                <a:pos x="1148" y="743"/>
              </a:cxn>
              <a:cxn ang="0">
                <a:pos x="889" y="831"/>
              </a:cxn>
              <a:cxn ang="0">
                <a:pos x="1018" y="857"/>
              </a:cxn>
              <a:cxn ang="0">
                <a:pos x="915" y="702"/>
              </a:cxn>
              <a:cxn ang="0">
                <a:pos x="1387" y="151"/>
              </a:cxn>
              <a:cxn ang="0">
                <a:pos x="1294" y="322"/>
              </a:cxn>
              <a:cxn ang="0">
                <a:pos x="1356" y="535"/>
              </a:cxn>
              <a:cxn ang="0">
                <a:pos x="1231" y="374"/>
              </a:cxn>
              <a:cxn ang="0">
                <a:pos x="1024" y="489"/>
              </a:cxn>
              <a:cxn ang="0">
                <a:pos x="1231" y="753"/>
              </a:cxn>
              <a:cxn ang="0">
                <a:pos x="1237" y="535"/>
              </a:cxn>
            </a:cxnLst>
            <a:rect l="0" t="0" r="0" b="0"/>
            <a:pathLst>
              <a:path w="4395" h="3107">
                <a:moveTo>
                  <a:pt x="2276" y="2364"/>
                </a:moveTo>
                <a:lnTo>
                  <a:pt x="2291" y="2380"/>
                </a:lnTo>
                <a:lnTo>
                  <a:pt x="2322" y="2385"/>
                </a:lnTo>
                <a:lnTo>
                  <a:pt x="2354" y="2390"/>
                </a:lnTo>
                <a:lnTo>
                  <a:pt x="2385" y="2380"/>
                </a:lnTo>
                <a:lnTo>
                  <a:pt x="2364" y="2369"/>
                </a:lnTo>
                <a:lnTo>
                  <a:pt x="2333" y="2369"/>
                </a:lnTo>
                <a:lnTo>
                  <a:pt x="2302" y="2364"/>
                </a:lnTo>
                <a:lnTo>
                  <a:pt x="2281" y="2364"/>
                </a:lnTo>
                <a:lnTo>
                  <a:pt x="2271" y="2364"/>
                </a:lnTo>
                <a:lnTo>
                  <a:pt x="2271" y="2364"/>
                </a:lnTo>
                <a:lnTo>
                  <a:pt x="2276" y="2364"/>
                </a:lnTo>
                <a:lnTo>
                  <a:pt x="2286" y="135"/>
                </a:lnTo>
                <a:lnTo>
                  <a:pt x="2302" y="130"/>
                </a:lnTo>
                <a:lnTo>
                  <a:pt x="2312" y="125"/>
                </a:lnTo>
                <a:lnTo>
                  <a:pt x="2317" y="135"/>
                </a:lnTo>
                <a:lnTo>
                  <a:pt x="2328" y="130"/>
                </a:lnTo>
                <a:lnTo>
                  <a:pt x="2343" y="151"/>
                </a:lnTo>
                <a:lnTo>
                  <a:pt x="2343" y="156"/>
                </a:lnTo>
                <a:lnTo>
                  <a:pt x="2348" y="151"/>
                </a:lnTo>
                <a:lnTo>
                  <a:pt x="2348" y="146"/>
                </a:lnTo>
                <a:lnTo>
                  <a:pt x="2348" y="140"/>
                </a:lnTo>
                <a:lnTo>
                  <a:pt x="2343" y="125"/>
                </a:lnTo>
                <a:lnTo>
                  <a:pt x="2354" y="125"/>
                </a:lnTo>
                <a:lnTo>
                  <a:pt x="2364" y="135"/>
                </a:lnTo>
                <a:lnTo>
                  <a:pt x="2369" y="135"/>
                </a:lnTo>
                <a:lnTo>
                  <a:pt x="2374" y="130"/>
                </a:lnTo>
                <a:lnTo>
                  <a:pt x="2374" y="125"/>
                </a:lnTo>
                <a:lnTo>
                  <a:pt x="2374" y="120"/>
                </a:lnTo>
                <a:lnTo>
                  <a:pt x="2364" y="114"/>
                </a:lnTo>
                <a:lnTo>
                  <a:pt x="2380" y="104"/>
                </a:lnTo>
                <a:lnTo>
                  <a:pt x="2364" y="99"/>
                </a:lnTo>
                <a:lnTo>
                  <a:pt x="2359" y="99"/>
                </a:lnTo>
                <a:lnTo>
                  <a:pt x="2348" y="104"/>
                </a:lnTo>
                <a:lnTo>
                  <a:pt x="2354" y="89"/>
                </a:lnTo>
                <a:lnTo>
                  <a:pt x="2328" y="94"/>
                </a:lnTo>
                <a:lnTo>
                  <a:pt x="2322" y="89"/>
                </a:lnTo>
                <a:lnTo>
                  <a:pt x="2322" y="78"/>
                </a:lnTo>
                <a:lnTo>
                  <a:pt x="2312" y="78"/>
                </a:lnTo>
                <a:lnTo>
                  <a:pt x="2297" y="78"/>
                </a:lnTo>
                <a:lnTo>
                  <a:pt x="2297" y="83"/>
                </a:lnTo>
                <a:lnTo>
                  <a:pt x="2297" y="89"/>
                </a:lnTo>
                <a:lnTo>
                  <a:pt x="2302" y="94"/>
                </a:lnTo>
                <a:lnTo>
                  <a:pt x="2286" y="109"/>
                </a:lnTo>
                <a:lnTo>
                  <a:pt x="2302" y="104"/>
                </a:lnTo>
                <a:lnTo>
                  <a:pt x="2297" y="109"/>
                </a:lnTo>
                <a:lnTo>
                  <a:pt x="2286" y="135"/>
                </a:lnTo>
                <a:lnTo>
                  <a:pt x="2276" y="2364"/>
                </a:lnTo>
                <a:lnTo>
                  <a:pt x="2338" y="302"/>
                </a:lnTo>
                <a:lnTo>
                  <a:pt x="2328" y="312"/>
                </a:lnTo>
                <a:lnTo>
                  <a:pt x="2322" y="312"/>
                </a:lnTo>
                <a:lnTo>
                  <a:pt x="2328" y="302"/>
                </a:lnTo>
                <a:lnTo>
                  <a:pt x="2322" y="302"/>
                </a:lnTo>
                <a:lnTo>
                  <a:pt x="2317" y="302"/>
                </a:lnTo>
                <a:lnTo>
                  <a:pt x="2322" y="296"/>
                </a:lnTo>
                <a:lnTo>
                  <a:pt x="2328" y="291"/>
                </a:lnTo>
                <a:lnTo>
                  <a:pt x="2317" y="296"/>
                </a:lnTo>
                <a:lnTo>
                  <a:pt x="2317" y="291"/>
                </a:lnTo>
                <a:lnTo>
                  <a:pt x="2307" y="302"/>
                </a:lnTo>
                <a:lnTo>
                  <a:pt x="2302" y="312"/>
                </a:lnTo>
                <a:lnTo>
                  <a:pt x="2297" y="312"/>
                </a:lnTo>
                <a:lnTo>
                  <a:pt x="2297" y="317"/>
                </a:lnTo>
                <a:lnTo>
                  <a:pt x="2302" y="317"/>
                </a:lnTo>
                <a:lnTo>
                  <a:pt x="2302" y="322"/>
                </a:lnTo>
                <a:lnTo>
                  <a:pt x="2307" y="322"/>
                </a:lnTo>
                <a:lnTo>
                  <a:pt x="2307" y="327"/>
                </a:lnTo>
                <a:lnTo>
                  <a:pt x="2307" y="333"/>
                </a:lnTo>
                <a:lnTo>
                  <a:pt x="2317" y="327"/>
                </a:lnTo>
                <a:lnTo>
                  <a:pt x="2317" y="322"/>
                </a:lnTo>
                <a:lnTo>
                  <a:pt x="2328" y="327"/>
                </a:lnTo>
                <a:lnTo>
                  <a:pt x="2328" y="333"/>
                </a:lnTo>
                <a:lnTo>
                  <a:pt x="2328" y="327"/>
                </a:lnTo>
                <a:lnTo>
                  <a:pt x="2328" y="322"/>
                </a:lnTo>
                <a:lnTo>
                  <a:pt x="2328" y="317"/>
                </a:lnTo>
                <a:lnTo>
                  <a:pt x="2322" y="317"/>
                </a:lnTo>
                <a:lnTo>
                  <a:pt x="2338" y="312"/>
                </a:lnTo>
                <a:lnTo>
                  <a:pt x="2338" y="302"/>
                </a:lnTo>
                <a:lnTo>
                  <a:pt x="2276" y="2364"/>
                </a:lnTo>
                <a:lnTo>
                  <a:pt x="2390" y="78"/>
                </a:lnTo>
                <a:lnTo>
                  <a:pt x="2369" y="83"/>
                </a:lnTo>
                <a:lnTo>
                  <a:pt x="2390" y="89"/>
                </a:lnTo>
                <a:lnTo>
                  <a:pt x="2390" y="78"/>
                </a:lnTo>
                <a:lnTo>
                  <a:pt x="2276" y="2364"/>
                </a:lnTo>
                <a:lnTo>
                  <a:pt x="2359" y="83"/>
                </a:lnTo>
                <a:lnTo>
                  <a:pt x="2354" y="89"/>
                </a:lnTo>
                <a:lnTo>
                  <a:pt x="2369" y="83"/>
                </a:lnTo>
                <a:lnTo>
                  <a:pt x="2359" y="83"/>
                </a:lnTo>
                <a:lnTo>
                  <a:pt x="2276" y="2364"/>
                </a:lnTo>
                <a:lnTo>
                  <a:pt x="1481" y="47"/>
                </a:lnTo>
                <a:lnTo>
                  <a:pt x="1481" y="52"/>
                </a:lnTo>
                <a:lnTo>
                  <a:pt x="1486" y="52"/>
                </a:lnTo>
                <a:lnTo>
                  <a:pt x="1486" y="57"/>
                </a:lnTo>
                <a:lnTo>
                  <a:pt x="1486" y="52"/>
                </a:lnTo>
                <a:lnTo>
                  <a:pt x="1491" y="52"/>
                </a:lnTo>
                <a:lnTo>
                  <a:pt x="1496" y="47"/>
                </a:lnTo>
                <a:lnTo>
                  <a:pt x="1502" y="47"/>
                </a:lnTo>
                <a:lnTo>
                  <a:pt x="1496" y="52"/>
                </a:lnTo>
                <a:lnTo>
                  <a:pt x="1502" y="52"/>
                </a:lnTo>
                <a:lnTo>
                  <a:pt x="1507" y="52"/>
                </a:lnTo>
                <a:lnTo>
                  <a:pt x="1507" y="47"/>
                </a:lnTo>
                <a:lnTo>
                  <a:pt x="1512" y="47"/>
                </a:lnTo>
                <a:lnTo>
                  <a:pt x="1517" y="42"/>
                </a:lnTo>
                <a:lnTo>
                  <a:pt x="1517" y="37"/>
                </a:lnTo>
                <a:lnTo>
                  <a:pt x="1507" y="37"/>
                </a:lnTo>
                <a:lnTo>
                  <a:pt x="1507" y="31"/>
                </a:lnTo>
                <a:lnTo>
                  <a:pt x="1502" y="26"/>
                </a:lnTo>
                <a:lnTo>
                  <a:pt x="1496" y="31"/>
                </a:lnTo>
                <a:lnTo>
                  <a:pt x="1491" y="31"/>
                </a:lnTo>
                <a:lnTo>
                  <a:pt x="1486" y="37"/>
                </a:lnTo>
                <a:lnTo>
                  <a:pt x="1481" y="47"/>
                </a:lnTo>
                <a:lnTo>
                  <a:pt x="2276" y="2364"/>
                </a:lnTo>
                <a:lnTo>
                  <a:pt x="1476" y="172"/>
                </a:lnTo>
                <a:lnTo>
                  <a:pt x="1486" y="172"/>
                </a:lnTo>
                <a:lnTo>
                  <a:pt x="1491" y="166"/>
                </a:lnTo>
                <a:lnTo>
                  <a:pt x="1486" y="161"/>
                </a:lnTo>
                <a:lnTo>
                  <a:pt x="1476" y="166"/>
                </a:lnTo>
                <a:lnTo>
                  <a:pt x="1476" y="172"/>
                </a:lnTo>
                <a:lnTo>
                  <a:pt x="2276" y="2364"/>
                </a:lnTo>
                <a:lnTo>
                  <a:pt x="2686" y="2250"/>
                </a:lnTo>
                <a:lnTo>
                  <a:pt x="2702" y="2234"/>
                </a:lnTo>
                <a:lnTo>
                  <a:pt x="2702" y="2229"/>
                </a:lnTo>
                <a:lnTo>
                  <a:pt x="2691" y="2224"/>
                </a:lnTo>
                <a:lnTo>
                  <a:pt x="2681" y="2218"/>
                </a:lnTo>
                <a:lnTo>
                  <a:pt x="2681" y="2213"/>
                </a:lnTo>
                <a:lnTo>
                  <a:pt x="2686" y="2208"/>
                </a:lnTo>
                <a:lnTo>
                  <a:pt x="2671" y="2218"/>
                </a:lnTo>
                <a:lnTo>
                  <a:pt x="2660" y="2229"/>
                </a:lnTo>
                <a:lnTo>
                  <a:pt x="2655" y="2239"/>
                </a:lnTo>
                <a:lnTo>
                  <a:pt x="2660" y="2250"/>
                </a:lnTo>
                <a:lnTo>
                  <a:pt x="2671" y="2250"/>
                </a:lnTo>
                <a:lnTo>
                  <a:pt x="2686" y="2250"/>
                </a:lnTo>
                <a:lnTo>
                  <a:pt x="2276" y="2364"/>
                </a:lnTo>
                <a:lnTo>
                  <a:pt x="1683" y="21"/>
                </a:lnTo>
                <a:lnTo>
                  <a:pt x="1683" y="26"/>
                </a:lnTo>
                <a:lnTo>
                  <a:pt x="1683" y="31"/>
                </a:lnTo>
                <a:lnTo>
                  <a:pt x="1689" y="31"/>
                </a:lnTo>
                <a:lnTo>
                  <a:pt x="1689" y="37"/>
                </a:lnTo>
                <a:lnTo>
                  <a:pt x="1689" y="31"/>
                </a:lnTo>
                <a:lnTo>
                  <a:pt x="1694" y="37"/>
                </a:lnTo>
                <a:lnTo>
                  <a:pt x="1694" y="31"/>
                </a:lnTo>
                <a:lnTo>
                  <a:pt x="1699" y="37"/>
                </a:lnTo>
                <a:lnTo>
                  <a:pt x="1699" y="31"/>
                </a:lnTo>
                <a:lnTo>
                  <a:pt x="1704" y="31"/>
                </a:lnTo>
                <a:lnTo>
                  <a:pt x="1709" y="26"/>
                </a:lnTo>
                <a:lnTo>
                  <a:pt x="1709" y="21"/>
                </a:lnTo>
                <a:lnTo>
                  <a:pt x="1709" y="26"/>
                </a:lnTo>
                <a:lnTo>
                  <a:pt x="1715" y="21"/>
                </a:lnTo>
                <a:lnTo>
                  <a:pt x="1715" y="16"/>
                </a:lnTo>
                <a:lnTo>
                  <a:pt x="1715" y="11"/>
                </a:lnTo>
                <a:lnTo>
                  <a:pt x="1715" y="5"/>
                </a:lnTo>
                <a:lnTo>
                  <a:pt x="1709" y="5"/>
                </a:lnTo>
                <a:lnTo>
                  <a:pt x="1704" y="5"/>
                </a:lnTo>
                <a:lnTo>
                  <a:pt x="1699" y="11"/>
                </a:lnTo>
                <a:lnTo>
                  <a:pt x="1689" y="16"/>
                </a:lnTo>
                <a:lnTo>
                  <a:pt x="1683" y="21"/>
                </a:lnTo>
                <a:lnTo>
                  <a:pt x="2276" y="2364"/>
                </a:lnTo>
                <a:lnTo>
                  <a:pt x="1496" y="639"/>
                </a:lnTo>
                <a:lnTo>
                  <a:pt x="1496" y="644"/>
                </a:lnTo>
                <a:lnTo>
                  <a:pt x="1502" y="644"/>
                </a:lnTo>
                <a:lnTo>
                  <a:pt x="1507" y="639"/>
                </a:lnTo>
                <a:lnTo>
                  <a:pt x="1502" y="639"/>
                </a:lnTo>
                <a:lnTo>
                  <a:pt x="1496" y="639"/>
                </a:lnTo>
                <a:lnTo>
                  <a:pt x="2276" y="2364"/>
                </a:lnTo>
                <a:lnTo>
                  <a:pt x="1637" y="348"/>
                </a:lnTo>
                <a:lnTo>
                  <a:pt x="1642" y="353"/>
                </a:lnTo>
                <a:lnTo>
                  <a:pt x="1637" y="359"/>
                </a:lnTo>
                <a:lnTo>
                  <a:pt x="1642" y="359"/>
                </a:lnTo>
                <a:lnTo>
                  <a:pt x="1637" y="359"/>
                </a:lnTo>
                <a:lnTo>
                  <a:pt x="1642" y="359"/>
                </a:lnTo>
                <a:lnTo>
                  <a:pt x="1637" y="364"/>
                </a:lnTo>
                <a:lnTo>
                  <a:pt x="1642" y="364"/>
                </a:lnTo>
                <a:lnTo>
                  <a:pt x="1642" y="369"/>
                </a:lnTo>
                <a:lnTo>
                  <a:pt x="1647" y="369"/>
                </a:lnTo>
                <a:lnTo>
                  <a:pt x="1647" y="374"/>
                </a:lnTo>
                <a:lnTo>
                  <a:pt x="1647" y="369"/>
                </a:lnTo>
                <a:lnTo>
                  <a:pt x="1647" y="374"/>
                </a:lnTo>
                <a:lnTo>
                  <a:pt x="1652" y="369"/>
                </a:lnTo>
                <a:lnTo>
                  <a:pt x="1652" y="374"/>
                </a:lnTo>
                <a:lnTo>
                  <a:pt x="1652" y="369"/>
                </a:lnTo>
                <a:lnTo>
                  <a:pt x="1657" y="369"/>
                </a:lnTo>
                <a:lnTo>
                  <a:pt x="1663" y="369"/>
                </a:lnTo>
                <a:lnTo>
                  <a:pt x="1668" y="369"/>
                </a:lnTo>
                <a:lnTo>
                  <a:pt x="1673" y="364"/>
                </a:lnTo>
                <a:lnTo>
                  <a:pt x="1673" y="369"/>
                </a:lnTo>
                <a:lnTo>
                  <a:pt x="1673" y="364"/>
                </a:lnTo>
                <a:lnTo>
                  <a:pt x="1678" y="364"/>
                </a:lnTo>
                <a:lnTo>
                  <a:pt x="1683" y="359"/>
                </a:lnTo>
                <a:lnTo>
                  <a:pt x="1689" y="353"/>
                </a:lnTo>
                <a:lnTo>
                  <a:pt x="1694" y="348"/>
                </a:lnTo>
                <a:lnTo>
                  <a:pt x="1689" y="343"/>
                </a:lnTo>
                <a:lnTo>
                  <a:pt x="1694" y="343"/>
                </a:lnTo>
                <a:lnTo>
                  <a:pt x="1694" y="338"/>
                </a:lnTo>
                <a:lnTo>
                  <a:pt x="1689" y="338"/>
                </a:lnTo>
                <a:lnTo>
                  <a:pt x="1689" y="333"/>
                </a:lnTo>
                <a:lnTo>
                  <a:pt x="1683" y="333"/>
                </a:lnTo>
                <a:lnTo>
                  <a:pt x="1678" y="327"/>
                </a:lnTo>
                <a:lnTo>
                  <a:pt x="1673" y="333"/>
                </a:lnTo>
                <a:lnTo>
                  <a:pt x="1673" y="327"/>
                </a:lnTo>
                <a:lnTo>
                  <a:pt x="1673" y="333"/>
                </a:lnTo>
                <a:lnTo>
                  <a:pt x="1668" y="333"/>
                </a:lnTo>
                <a:lnTo>
                  <a:pt x="1663" y="333"/>
                </a:lnTo>
                <a:lnTo>
                  <a:pt x="1657" y="338"/>
                </a:lnTo>
                <a:lnTo>
                  <a:pt x="1652" y="338"/>
                </a:lnTo>
                <a:lnTo>
                  <a:pt x="1647" y="338"/>
                </a:lnTo>
                <a:lnTo>
                  <a:pt x="1652" y="338"/>
                </a:lnTo>
                <a:lnTo>
                  <a:pt x="1652" y="343"/>
                </a:lnTo>
                <a:lnTo>
                  <a:pt x="1647" y="343"/>
                </a:lnTo>
                <a:lnTo>
                  <a:pt x="1637" y="343"/>
                </a:lnTo>
                <a:lnTo>
                  <a:pt x="1637" y="348"/>
                </a:lnTo>
                <a:lnTo>
                  <a:pt x="2276" y="2364"/>
                </a:lnTo>
                <a:lnTo>
                  <a:pt x="1580" y="203"/>
                </a:lnTo>
                <a:lnTo>
                  <a:pt x="1574" y="203"/>
                </a:lnTo>
                <a:lnTo>
                  <a:pt x="1574" y="208"/>
                </a:lnTo>
                <a:lnTo>
                  <a:pt x="1580" y="208"/>
                </a:lnTo>
                <a:lnTo>
                  <a:pt x="1580" y="203"/>
                </a:lnTo>
                <a:lnTo>
                  <a:pt x="2276" y="2364"/>
                </a:lnTo>
                <a:lnTo>
                  <a:pt x="3523" y="1185"/>
                </a:lnTo>
                <a:lnTo>
                  <a:pt x="3512" y="1195"/>
                </a:lnTo>
                <a:lnTo>
                  <a:pt x="3507" y="1195"/>
                </a:lnTo>
                <a:lnTo>
                  <a:pt x="3512" y="1195"/>
                </a:lnTo>
                <a:lnTo>
                  <a:pt x="3523" y="1185"/>
                </a:lnTo>
                <a:lnTo>
                  <a:pt x="2276" y="2364"/>
                </a:lnTo>
                <a:lnTo>
                  <a:pt x="1580" y="390"/>
                </a:lnTo>
                <a:lnTo>
                  <a:pt x="1564" y="390"/>
                </a:lnTo>
                <a:lnTo>
                  <a:pt x="1554" y="400"/>
                </a:lnTo>
                <a:lnTo>
                  <a:pt x="1559" y="400"/>
                </a:lnTo>
                <a:lnTo>
                  <a:pt x="1559" y="405"/>
                </a:lnTo>
                <a:lnTo>
                  <a:pt x="1559" y="400"/>
                </a:lnTo>
                <a:lnTo>
                  <a:pt x="1559" y="405"/>
                </a:lnTo>
                <a:lnTo>
                  <a:pt x="1564" y="400"/>
                </a:lnTo>
                <a:lnTo>
                  <a:pt x="1564" y="405"/>
                </a:lnTo>
                <a:lnTo>
                  <a:pt x="1564" y="400"/>
                </a:lnTo>
                <a:lnTo>
                  <a:pt x="1574" y="400"/>
                </a:lnTo>
                <a:lnTo>
                  <a:pt x="1574" y="395"/>
                </a:lnTo>
                <a:lnTo>
                  <a:pt x="1580" y="395"/>
                </a:lnTo>
                <a:lnTo>
                  <a:pt x="1580" y="390"/>
                </a:lnTo>
                <a:lnTo>
                  <a:pt x="2276" y="2364"/>
                </a:lnTo>
                <a:lnTo>
                  <a:pt x="1554" y="89"/>
                </a:lnTo>
                <a:lnTo>
                  <a:pt x="1554" y="94"/>
                </a:lnTo>
                <a:lnTo>
                  <a:pt x="1559" y="89"/>
                </a:lnTo>
                <a:lnTo>
                  <a:pt x="1559" y="94"/>
                </a:lnTo>
                <a:lnTo>
                  <a:pt x="1564" y="94"/>
                </a:lnTo>
                <a:lnTo>
                  <a:pt x="1574" y="89"/>
                </a:lnTo>
                <a:lnTo>
                  <a:pt x="1574" y="94"/>
                </a:lnTo>
                <a:lnTo>
                  <a:pt x="1574" y="89"/>
                </a:lnTo>
                <a:lnTo>
                  <a:pt x="1580" y="89"/>
                </a:lnTo>
                <a:lnTo>
                  <a:pt x="1580" y="94"/>
                </a:lnTo>
                <a:lnTo>
                  <a:pt x="1580" y="89"/>
                </a:lnTo>
                <a:lnTo>
                  <a:pt x="1585" y="89"/>
                </a:lnTo>
                <a:lnTo>
                  <a:pt x="1590" y="83"/>
                </a:lnTo>
                <a:lnTo>
                  <a:pt x="1590" y="78"/>
                </a:lnTo>
                <a:lnTo>
                  <a:pt x="1595" y="83"/>
                </a:lnTo>
                <a:lnTo>
                  <a:pt x="1590" y="83"/>
                </a:lnTo>
                <a:lnTo>
                  <a:pt x="1590" y="89"/>
                </a:lnTo>
                <a:lnTo>
                  <a:pt x="1590" y="94"/>
                </a:lnTo>
                <a:lnTo>
                  <a:pt x="1585" y="99"/>
                </a:lnTo>
                <a:lnTo>
                  <a:pt x="1590" y="94"/>
                </a:lnTo>
                <a:lnTo>
                  <a:pt x="1590" y="99"/>
                </a:lnTo>
                <a:lnTo>
                  <a:pt x="1590" y="104"/>
                </a:lnTo>
                <a:lnTo>
                  <a:pt x="1595" y="104"/>
                </a:lnTo>
                <a:lnTo>
                  <a:pt x="1600" y="104"/>
                </a:lnTo>
                <a:lnTo>
                  <a:pt x="1600" y="109"/>
                </a:lnTo>
                <a:lnTo>
                  <a:pt x="1606" y="104"/>
                </a:lnTo>
                <a:lnTo>
                  <a:pt x="1606" y="109"/>
                </a:lnTo>
                <a:lnTo>
                  <a:pt x="1606" y="104"/>
                </a:lnTo>
                <a:lnTo>
                  <a:pt x="1611" y="109"/>
                </a:lnTo>
                <a:lnTo>
                  <a:pt x="1611" y="104"/>
                </a:lnTo>
                <a:lnTo>
                  <a:pt x="1611" y="109"/>
                </a:lnTo>
                <a:lnTo>
                  <a:pt x="1600" y="120"/>
                </a:lnTo>
                <a:lnTo>
                  <a:pt x="1600" y="125"/>
                </a:lnTo>
                <a:lnTo>
                  <a:pt x="1595" y="125"/>
                </a:lnTo>
                <a:lnTo>
                  <a:pt x="1600" y="125"/>
                </a:lnTo>
                <a:lnTo>
                  <a:pt x="1600" y="130"/>
                </a:lnTo>
                <a:lnTo>
                  <a:pt x="1600" y="125"/>
                </a:lnTo>
                <a:lnTo>
                  <a:pt x="1600" y="130"/>
                </a:lnTo>
                <a:lnTo>
                  <a:pt x="1606" y="130"/>
                </a:lnTo>
                <a:lnTo>
                  <a:pt x="1611" y="130"/>
                </a:lnTo>
                <a:lnTo>
                  <a:pt x="1616" y="125"/>
                </a:lnTo>
                <a:lnTo>
                  <a:pt x="1616" y="120"/>
                </a:lnTo>
                <a:lnTo>
                  <a:pt x="1621" y="120"/>
                </a:lnTo>
                <a:lnTo>
                  <a:pt x="1621" y="109"/>
                </a:lnTo>
                <a:lnTo>
                  <a:pt x="1616" y="109"/>
                </a:lnTo>
                <a:lnTo>
                  <a:pt x="1611" y="109"/>
                </a:lnTo>
                <a:lnTo>
                  <a:pt x="1616" y="104"/>
                </a:lnTo>
                <a:lnTo>
                  <a:pt x="1621" y="104"/>
                </a:lnTo>
                <a:lnTo>
                  <a:pt x="1626" y="99"/>
                </a:lnTo>
                <a:lnTo>
                  <a:pt x="1632" y="99"/>
                </a:lnTo>
                <a:lnTo>
                  <a:pt x="1637" y="94"/>
                </a:lnTo>
                <a:lnTo>
                  <a:pt x="1637" y="83"/>
                </a:lnTo>
                <a:lnTo>
                  <a:pt x="1642" y="89"/>
                </a:lnTo>
                <a:lnTo>
                  <a:pt x="1637" y="83"/>
                </a:lnTo>
                <a:lnTo>
                  <a:pt x="1642" y="83"/>
                </a:lnTo>
                <a:lnTo>
                  <a:pt x="1642" y="78"/>
                </a:lnTo>
                <a:lnTo>
                  <a:pt x="1642" y="73"/>
                </a:lnTo>
                <a:lnTo>
                  <a:pt x="1637" y="73"/>
                </a:lnTo>
                <a:lnTo>
                  <a:pt x="1642" y="73"/>
                </a:lnTo>
                <a:lnTo>
                  <a:pt x="1637" y="73"/>
                </a:lnTo>
                <a:lnTo>
                  <a:pt x="1642" y="68"/>
                </a:lnTo>
                <a:lnTo>
                  <a:pt x="1637" y="68"/>
                </a:lnTo>
                <a:lnTo>
                  <a:pt x="1632" y="68"/>
                </a:lnTo>
                <a:lnTo>
                  <a:pt x="1632" y="63"/>
                </a:lnTo>
                <a:lnTo>
                  <a:pt x="1626" y="68"/>
                </a:lnTo>
                <a:lnTo>
                  <a:pt x="1626" y="63"/>
                </a:lnTo>
                <a:lnTo>
                  <a:pt x="1626" y="68"/>
                </a:lnTo>
                <a:lnTo>
                  <a:pt x="1621" y="63"/>
                </a:lnTo>
                <a:lnTo>
                  <a:pt x="1621" y="68"/>
                </a:lnTo>
                <a:lnTo>
                  <a:pt x="1621" y="63"/>
                </a:lnTo>
                <a:lnTo>
                  <a:pt x="1616" y="63"/>
                </a:lnTo>
                <a:lnTo>
                  <a:pt x="1616" y="68"/>
                </a:lnTo>
                <a:lnTo>
                  <a:pt x="1611" y="68"/>
                </a:lnTo>
                <a:lnTo>
                  <a:pt x="1611" y="63"/>
                </a:lnTo>
                <a:lnTo>
                  <a:pt x="1611" y="68"/>
                </a:lnTo>
                <a:lnTo>
                  <a:pt x="1606" y="68"/>
                </a:lnTo>
                <a:lnTo>
                  <a:pt x="1600" y="68"/>
                </a:lnTo>
                <a:lnTo>
                  <a:pt x="1595" y="73"/>
                </a:lnTo>
                <a:lnTo>
                  <a:pt x="1595" y="68"/>
                </a:lnTo>
                <a:lnTo>
                  <a:pt x="1590" y="68"/>
                </a:lnTo>
                <a:lnTo>
                  <a:pt x="1595" y="63"/>
                </a:lnTo>
                <a:lnTo>
                  <a:pt x="1590" y="63"/>
                </a:lnTo>
                <a:lnTo>
                  <a:pt x="1585" y="63"/>
                </a:lnTo>
                <a:lnTo>
                  <a:pt x="1574" y="68"/>
                </a:lnTo>
                <a:lnTo>
                  <a:pt x="1564" y="68"/>
                </a:lnTo>
                <a:lnTo>
                  <a:pt x="1559" y="73"/>
                </a:lnTo>
                <a:lnTo>
                  <a:pt x="1559" y="78"/>
                </a:lnTo>
                <a:lnTo>
                  <a:pt x="1554" y="83"/>
                </a:lnTo>
                <a:lnTo>
                  <a:pt x="1554" y="89"/>
                </a:lnTo>
                <a:lnTo>
                  <a:pt x="2276" y="2364"/>
                </a:lnTo>
                <a:lnTo>
                  <a:pt x="1642" y="442"/>
                </a:lnTo>
                <a:lnTo>
                  <a:pt x="1637" y="442"/>
                </a:lnTo>
                <a:lnTo>
                  <a:pt x="1632" y="442"/>
                </a:lnTo>
                <a:lnTo>
                  <a:pt x="1626" y="442"/>
                </a:lnTo>
                <a:lnTo>
                  <a:pt x="1616" y="452"/>
                </a:lnTo>
                <a:lnTo>
                  <a:pt x="1616" y="457"/>
                </a:lnTo>
                <a:lnTo>
                  <a:pt x="1611" y="463"/>
                </a:lnTo>
                <a:lnTo>
                  <a:pt x="1611" y="468"/>
                </a:lnTo>
                <a:lnTo>
                  <a:pt x="1616" y="468"/>
                </a:lnTo>
                <a:lnTo>
                  <a:pt x="1616" y="473"/>
                </a:lnTo>
                <a:lnTo>
                  <a:pt x="1621" y="468"/>
                </a:lnTo>
                <a:lnTo>
                  <a:pt x="1621" y="473"/>
                </a:lnTo>
                <a:lnTo>
                  <a:pt x="1626" y="468"/>
                </a:lnTo>
                <a:lnTo>
                  <a:pt x="1626" y="473"/>
                </a:lnTo>
                <a:lnTo>
                  <a:pt x="1632" y="468"/>
                </a:lnTo>
                <a:lnTo>
                  <a:pt x="1637" y="463"/>
                </a:lnTo>
                <a:lnTo>
                  <a:pt x="1637" y="457"/>
                </a:lnTo>
                <a:lnTo>
                  <a:pt x="1642" y="457"/>
                </a:lnTo>
                <a:lnTo>
                  <a:pt x="1642" y="452"/>
                </a:lnTo>
                <a:lnTo>
                  <a:pt x="1642" y="447"/>
                </a:lnTo>
                <a:lnTo>
                  <a:pt x="1642" y="442"/>
                </a:lnTo>
                <a:lnTo>
                  <a:pt x="2276" y="2364"/>
                </a:lnTo>
                <a:lnTo>
                  <a:pt x="1517" y="509"/>
                </a:lnTo>
                <a:lnTo>
                  <a:pt x="1517" y="504"/>
                </a:lnTo>
                <a:lnTo>
                  <a:pt x="1517" y="499"/>
                </a:lnTo>
                <a:lnTo>
                  <a:pt x="1512" y="499"/>
                </a:lnTo>
                <a:lnTo>
                  <a:pt x="1507" y="499"/>
                </a:lnTo>
                <a:lnTo>
                  <a:pt x="1496" y="504"/>
                </a:lnTo>
                <a:lnTo>
                  <a:pt x="1491" y="504"/>
                </a:lnTo>
                <a:lnTo>
                  <a:pt x="1486" y="509"/>
                </a:lnTo>
                <a:lnTo>
                  <a:pt x="1486" y="515"/>
                </a:lnTo>
                <a:lnTo>
                  <a:pt x="1481" y="515"/>
                </a:lnTo>
                <a:lnTo>
                  <a:pt x="1481" y="520"/>
                </a:lnTo>
                <a:lnTo>
                  <a:pt x="1481" y="525"/>
                </a:lnTo>
                <a:lnTo>
                  <a:pt x="1481" y="520"/>
                </a:lnTo>
                <a:lnTo>
                  <a:pt x="1481" y="525"/>
                </a:lnTo>
                <a:lnTo>
                  <a:pt x="1481" y="530"/>
                </a:lnTo>
                <a:lnTo>
                  <a:pt x="1486" y="525"/>
                </a:lnTo>
                <a:lnTo>
                  <a:pt x="1486" y="530"/>
                </a:lnTo>
                <a:lnTo>
                  <a:pt x="1491" y="525"/>
                </a:lnTo>
                <a:lnTo>
                  <a:pt x="1491" y="530"/>
                </a:lnTo>
                <a:lnTo>
                  <a:pt x="1491" y="525"/>
                </a:lnTo>
                <a:lnTo>
                  <a:pt x="1496" y="525"/>
                </a:lnTo>
                <a:lnTo>
                  <a:pt x="1496" y="530"/>
                </a:lnTo>
                <a:lnTo>
                  <a:pt x="1496" y="525"/>
                </a:lnTo>
                <a:lnTo>
                  <a:pt x="1502" y="525"/>
                </a:lnTo>
                <a:lnTo>
                  <a:pt x="1502" y="530"/>
                </a:lnTo>
                <a:lnTo>
                  <a:pt x="1502" y="525"/>
                </a:lnTo>
                <a:lnTo>
                  <a:pt x="1507" y="525"/>
                </a:lnTo>
                <a:lnTo>
                  <a:pt x="1507" y="520"/>
                </a:lnTo>
                <a:lnTo>
                  <a:pt x="1512" y="520"/>
                </a:lnTo>
                <a:lnTo>
                  <a:pt x="1517" y="515"/>
                </a:lnTo>
                <a:lnTo>
                  <a:pt x="1517" y="509"/>
                </a:lnTo>
                <a:lnTo>
                  <a:pt x="2276" y="2364"/>
                </a:lnTo>
                <a:lnTo>
                  <a:pt x="1595" y="400"/>
                </a:lnTo>
                <a:lnTo>
                  <a:pt x="1600" y="400"/>
                </a:lnTo>
                <a:lnTo>
                  <a:pt x="1606" y="400"/>
                </a:lnTo>
                <a:lnTo>
                  <a:pt x="1606" y="395"/>
                </a:lnTo>
                <a:lnTo>
                  <a:pt x="1606" y="390"/>
                </a:lnTo>
                <a:lnTo>
                  <a:pt x="1611" y="390"/>
                </a:lnTo>
                <a:lnTo>
                  <a:pt x="1611" y="385"/>
                </a:lnTo>
                <a:lnTo>
                  <a:pt x="1606" y="385"/>
                </a:lnTo>
                <a:lnTo>
                  <a:pt x="1606" y="379"/>
                </a:lnTo>
                <a:lnTo>
                  <a:pt x="1600" y="379"/>
                </a:lnTo>
                <a:lnTo>
                  <a:pt x="1590" y="385"/>
                </a:lnTo>
                <a:lnTo>
                  <a:pt x="1590" y="390"/>
                </a:lnTo>
                <a:lnTo>
                  <a:pt x="1585" y="390"/>
                </a:lnTo>
                <a:lnTo>
                  <a:pt x="1585" y="395"/>
                </a:lnTo>
                <a:lnTo>
                  <a:pt x="1580" y="400"/>
                </a:lnTo>
                <a:lnTo>
                  <a:pt x="1585" y="400"/>
                </a:lnTo>
                <a:lnTo>
                  <a:pt x="1590" y="400"/>
                </a:lnTo>
                <a:lnTo>
                  <a:pt x="1590" y="405"/>
                </a:lnTo>
                <a:lnTo>
                  <a:pt x="1595" y="400"/>
                </a:lnTo>
                <a:lnTo>
                  <a:pt x="2276" y="2364"/>
                </a:lnTo>
                <a:lnTo>
                  <a:pt x="1522" y="109"/>
                </a:lnTo>
                <a:lnTo>
                  <a:pt x="1522" y="114"/>
                </a:lnTo>
                <a:lnTo>
                  <a:pt x="1528" y="114"/>
                </a:lnTo>
                <a:lnTo>
                  <a:pt x="1528" y="120"/>
                </a:lnTo>
                <a:lnTo>
                  <a:pt x="1533" y="120"/>
                </a:lnTo>
                <a:lnTo>
                  <a:pt x="1538" y="120"/>
                </a:lnTo>
                <a:lnTo>
                  <a:pt x="1548" y="109"/>
                </a:lnTo>
                <a:lnTo>
                  <a:pt x="1548" y="104"/>
                </a:lnTo>
                <a:lnTo>
                  <a:pt x="1548" y="99"/>
                </a:lnTo>
                <a:lnTo>
                  <a:pt x="1543" y="99"/>
                </a:lnTo>
                <a:lnTo>
                  <a:pt x="1538" y="99"/>
                </a:lnTo>
                <a:lnTo>
                  <a:pt x="1533" y="99"/>
                </a:lnTo>
                <a:lnTo>
                  <a:pt x="1533" y="104"/>
                </a:lnTo>
                <a:lnTo>
                  <a:pt x="1528" y="104"/>
                </a:lnTo>
                <a:lnTo>
                  <a:pt x="1528" y="109"/>
                </a:lnTo>
                <a:lnTo>
                  <a:pt x="1522" y="109"/>
                </a:lnTo>
                <a:lnTo>
                  <a:pt x="2276" y="2364"/>
                </a:lnTo>
                <a:lnTo>
                  <a:pt x="1611" y="437"/>
                </a:lnTo>
                <a:lnTo>
                  <a:pt x="1611" y="431"/>
                </a:lnTo>
                <a:lnTo>
                  <a:pt x="1606" y="437"/>
                </a:lnTo>
                <a:lnTo>
                  <a:pt x="1611" y="437"/>
                </a:lnTo>
                <a:lnTo>
                  <a:pt x="2276" y="2364"/>
                </a:lnTo>
                <a:lnTo>
                  <a:pt x="1543" y="546"/>
                </a:lnTo>
                <a:lnTo>
                  <a:pt x="1528" y="546"/>
                </a:lnTo>
                <a:lnTo>
                  <a:pt x="1522" y="556"/>
                </a:lnTo>
                <a:lnTo>
                  <a:pt x="1522" y="561"/>
                </a:lnTo>
                <a:lnTo>
                  <a:pt x="1522" y="566"/>
                </a:lnTo>
                <a:lnTo>
                  <a:pt x="1528" y="561"/>
                </a:lnTo>
                <a:lnTo>
                  <a:pt x="1522" y="566"/>
                </a:lnTo>
                <a:lnTo>
                  <a:pt x="1528" y="566"/>
                </a:lnTo>
                <a:lnTo>
                  <a:pt x="1533" y="566"/>
                </a:lnTo>
                <a:lnTo>
                  <a:pt x="1538" y="561"/>
                </a:lnTo>
                <a:lnTo>
                  <a:pt x="1538" y="556"/>
                </a:lnTo>
                <a:lnTo>
                  <a:pt x="1543" y="556"/>
                </a:lnTo>
                <a:lnTo>
                  <a:pt x="1543" y="546"/>
                </a:lnTo>
                <a:lnTo>
                  <a:pt x="2276" y="2364"/>
                </a:lnTo>
                <a:lnTo>
                  <a:pt x="1377" y="416"/>
                </a:lnTo>
                <a:lnTo>
                  <a:pt x="1382" y="416"/>
                </a:lnTo>
                <a:lnTo>
                  <a:pt x="1387" y="416"/>
                </a:lnTo>
                <a:lnTo>
                  <a:pt x="1387" y="411"/>
                </a:lnTo>
                <a:lnTo>
                  <a:pt x="1382" y="411"/>
                </a:lnTo>
                <a:lnTo>
                  <a:pt x="1377" y="416"/>
                </a:lnTo>
                <a:lnTo>
                  <a:pt x="2276" y="2364"/>
                </a:lnTo>
                <a:lnTo>
                  <a:pt x="1320" y="779"/>
                </a:lnTo>
                <a:lnTo>
                  <a:pt x="1320" y="774"/>
                </a:lnTo>
                <a:lnTo>
                  <a:pt x="1315" y="779"/>
                </a:lnTo>
                <a:lnTo>
                  <a:pt x="1309" y="779"/>
                </a:lnTo>
                <a:lnTo>
                  <a:pt x="1304" y="779"/>
                </a:lnTo>
                <a:lnTo>
                  <a:pt x="1299" y="779"/>
                </a:lnTo>
                <a:lnTo>
                  <a:pt x="1299" y="785"/>
                </a:lnTo>
                <a:lnTo>
                  <a:pt x="1294" y="779"/>
                </a:lnTo>
                <a:lnTo>
                  <a:pt x="1289" y="785"/>
                </a:lnTo>
                <a:lnTo>
                  <a:pt x="1283" y="785"/>
                </a:lnTo>
                <a:lnTo>
                  <a:pt x="1283" y="790"/>
                </a:lnTo>
                <a:lnTo>
                  <a:pt x="1283" y="795"/>
                </a:lnTo>
                <a:lnTo>
                  <a:pt x="1283" y="800"/>
                </a:lnTo>
                <a:lnTo>
                  <a:pt x="1278" y="805"/>
                </a:lnTo>
                <a:lnTo>
                  <a:pt x="1283" y="805"/>
                </a:lnTo>
                <a:lnTo>
                  <a:pt x="1278" y="805"/>
                </a:lnTo>
                <a:lnTo>
                  <a:pt x="1283" y="805"/>
                </a:lnTo>
                <a:lnTo>
                  <a:pt x="1278" y="811"/>
                </a:lnTo>
                <a:lnTo>
                  <a:pt x="1283" y="811"/>
                </a:lnTo>
                <a:lnTo>
                  <a:pt x="1278" y="816"/>
                </a:lnTo>
                <a:lnTo>
                  <a:pt x="1283" y="816"/>
                </a:lnTo>
                <a:lnTo>
                  <a:pt x="1289" y="816"/>
                </a:lnTo>
                <a:lnTo>
                  <a:pt x="1283" y="821"/>
                </a:lnTo>
                <a:lnTo>
                  <a:pt x="1289" y="816"/>
                </a:lnTo>
                <a:lnTo>
                  <a:pt x="1289" y="821"/>
                </a:lnTo>
                <a:lnTo>
                  <a:pt x="1294" y="816"/>
                </a:lnTo>
                <a:lnTo>
                  <a:pt x="1294" y="821"/>
                </a:lnTo>
                <a:lnTo>
                  <a:pt x="1294" y="816"/>
                </a:lnTo>
                <a:lnTo>
                  <a:pt x="1299" y="821"/>
                </a:lnTo>
                <a:lnTo>
                  <a:pt x="1299" y="816"/>
                </a:lnTo>
                <a:lnTo>
                  <a:pt x="1299" y="821"/>
                </a:lnTo>
                <a:lnTo>
                  <a:pt x="1304" y="816"/>
                </a:lnTo>
                <a:lnTo>
                  <a:pt x="1304" y="821"/>
                </a:lnTo>
                <a:lnTo>
                  <a:pt x="1304" y="816"/>
                </a:lnTo>
                <a:lnTo>
                  <a:pt x="1309" y="816"/>
                </a:lnTo>
                <a:lnTo>
                  <a:pt x="1315" y="816"/>
                </a:lnTo>
                <a:lnTo>
                  <a:pt x="1320" y="811"/>
                </a:lnTo>
                <a:lnTo>
                  <a:pt x="1325" y="811"/>
                </a:lnTo>
                <a:lnTo>
                  <a:pt x="1325" y="805"/>
                </a:lnTo>
                <a:lnTo>
                  <a:pt x="1330" y="800"/>
                </a:lnTo>
                <a:lnTo>
                  <a:pt x="1330" y="795"/>
                </a:lnTo>
                <a:lnTo>
                  <a:pt x="1335" y="795"/>
                </a:lnTo>
                <a:lnTo>
                  <a:pt x="1330" y="795"/>
                </a:lnTo>
                <a:lnTo>
                  <a:pt x="1335" y="790"/>
                </a:lnTo>
                <a:lnTo>
                  <a:pt x="1330" y="790"/>
                </a:lnTo>
                <a:lnTo>
                  <a:pt x="1335" y="790"/>
                </a:lnTo>
                <a:lnTo>
                  <a:pt x="1330" y="790"/>
                </a:lnTo>
                <a:lnTo>
                  <a:pt x="1330" y="785"/>
                </a:lnTo>
                <a:lnTo>
                  <a:pt x="1335" y="785"/>
                </a:lnTo>
                <a:lnTo>
                  <a:pt x="1330" y="785"/>
                </a:lnTo>
                <a:lnTo>
                  <a:pt x="1330" y="779"/>
                </a:lnTo>
                <a:lnTo>
                  <a:pt x="1330" y="785"/>
                </a:lnTo>
                <a:lnTo>
                  <a:pt x="1330" y="779"/>
                </a:lnTo>
                <a:lnTo>
                  <a:pt x="1325" y="779"/>
                </a:lnTo>
                <a:lnTo>
                  <a:pt x="1320" y="779"/>
                </a:lnTo>
                <a:lnTo>
                  <a:pt x="2276" y="2364"/>
                </a:lnTo>
                <a:lnTo>
                  <a:pt x="1247" y="821"/>
                </a:lnTo>
                <a:lnTo>
                  <a:pt x="1247" y="816"/>
                </a:lnTo>
                <a:lnTo>
                  <a:pt x="1247" y="811"/>
                </a:lnTo>
                <a:lnTo>
                  <a:pt x="1242" y="811"/>
                </a:lnTo>
                <a:lnTo>
                  <a:pt x="1231" y="816"/>
                </a:lnTo>
                <a:lnTo>
                  <a:pt x="1231" y="811"/>
                </a:lnTo>
                <a:lnTo>
                  <a:pt x="1231" y="816"/>
                </a:lnTo>
                <a:lnTo>
                  <a:pt x="1226" y="816"/>
                </a:lnTo>
                <a:lnTo>
                  <a:pt x="1226" y="821"/>
                </a:lnTo>
                <a:lnTo>
                  <a:pt x="1221" y="821"/>
                </a:lnTo>
                <a:lnTo>
                  <a:pt x="1221" y="826"/>
                </a:lnTo>
                <a:lnTo>
                  <a:pt x="1226" y="831"/>
                </a:lnTo>
                <a:lnTo>
                  <a:pt x="1221" y="831"/>
                </a:lnTo>
                <a:lnTo>
                  <a:pt x="1226" y="831"/>
                </a:lnTo>
                <a:lnTo>
                  <a:pt x="1226" y="837"/>
                </a:lnTo>
                <a:lnTo>
                  <a:pt x="1231" y="831"/>
                </a:lnTo>
                <a:lnTo>
                  <a:pt x="1237" y="831"/>
                </a:lnTo>
                <a:lnTo>
                  <a:pt x="1242" y="826"/>
                </a:lnTo>
                <a:lnTo>
                  <a:pt x="1247" y="826"/>
                </a:lnTo>
                <a:lnTo>
                  <a:pt x="1247" y="821"/>
                </a:lnTo>
                <a:lnTo>
                  <a:pt x="2276" y="2364"/>
                </a:lnTo>
                <a:lnTo>
                  <a:pt x="1257" y="696"/>
                </a:lnTo>
                <a:lnTo>
                  <a:pt x="1252" y="696"/>
                </a:lnTo>
                <a:lnTo>
                  <a:pt x="1247" y="696"/>
                </a:lnTo>
                <a:lnTo>
                  <a:pt x="1247" y="702"/>
                </a:lnTo>
                <a:lnTo>
                  <a:pt x="1247" y="707"/>
                </a:lnTo>
                <a:lnTo>
                  <a:pt x="1242" y="712"/>
                </a:lnTo>
                <a:lnTo>
                  <a:pt x="1247" y="712"/>
                </a:lnTo>
                <a:lnTo>
                  <a:pt x="1242" y="712"/>
                </a:lnTo>
                <a:lnTo>
                  <a:pt x="1247" y="712"/>
                </a:lnTo>
                <a:lnTo>
                  <a:pt x="1242" y="717"/>
                </a:lnTo>
                <a:lnTo>
                  <a:pt x="1242" y="712"/>
                </a:lnTo>
                <a:lnTo>
                  <a:pt x="1242" y="717"/>
                </a:lnTo>
                <a:lnTo>
                  <a:pt x="1247" y="717"/>
                </a:lnTo>
                <a:lnTo>
                  <a:pt x="1242" y="717"/>
                </a:lnTo>
                <a:lnTo>
                  <a:pt x="1247" y="717"/>
                </a:lnTo>
                <a:lnTo>
                  <a:pt x="1247" y="722"/>
                </a:lnTo>
                <a:lnTo>
                  <a:pt x="1247" y="717"/>
                </a:lnTo>
                <a:lnTo>
                  <a:pt x="1247" y="722"/>
                </a:lnTo>
                <a:lnTo>
                  <a:pt x="1252" y="722"/>
                </a:lnTo>
                <a:lnTo>
                  <a:pt x="1257" y="722"/>
                </a:lnTo>
                <a:lnTo>
                  <a:pt x="1263" y="722"/>
                </a:lnTo>
                <a:lnTo>
                  <a:pt x="1268" y="717"/>
                </a:lnTo>
                <a:lnTo>
                  <a:pt x="1273" y="717"/>
                </a:lnTo>
                <a:lnTo>
                  <a:pt x="1273" y="712"/>
                </a:lnTo>
                <a:lnTo>
                  <a:pt x="1278" y="707"/>
                </a:lnTo>
                <a:lnTo>
                  <a:pt x="1278" y="702"/>
                </a:lnTo>
                <a:lnTo>
                  <a:pt x="1278" y="696"/>
                </a:lnTo>
                <a:lnTo>
                  <a:pt x="1273" y="696"/>
                </a:lnTo>
                <a:lnTo>
                  <a:pt x="1273" y="691"/>
                </a:lnTo>
                <a:lnTo>
                  <a:pt x="1273" y="696"/>
                </a:lnTo>
                <a:lnTo>
                  <a:pt x="1268" y="691"/>
                </a:lnTo>
                <a:lnTo>
                  <a:pt x="1268" y="696"/>
                </a:lnTo>
                <a:lnTo>
                  <a:pt x="1268" y="691"/>
                </a:lnTo>
                <a:lnTo>
                  <a:pt x="1268" y="696"/>
                </a:lnTo>
                <a:lnTo>
                  <a:pt x="1263" y="691"/>
                </a:lnTo>
                <a:lnTo>
                  <a:pt x="1263" y="696"/>
                </a:lnTo>
                <a:lnTo>
                  <a:pt x="1257" y="696"/>
                </a:lnTo>
                <a:lnTo>
                  <a:pt x="2276" y="2364"/>
                </a:lnTo>
                <a:lnTo>
                  <a:pt x="1377" y="644"/>
                </a:lnTo>
                <a:lnTo>
                  <a:pt x="1372" y="644"/>
                </a:lnTo>
                <a:lnTo>
                  <a:pt x="1356" y="644"/>
                </a:lnTo>
                <a:lnTo>
                  <a:pt x="1351" y="650"/>
                </a:lnTo>
                <a:lnTo>
                  <a:pt x="1351" y="655"/>
                </a:lnTo>
                <a:lnTo>
                  <a:pt x="1341" y="660"/>
                </a:lnTo>
                <a:lnTo>
                  <a:pt x="1346" y="660"/>
                </a:lnTo>
                <a:lnTo>
                  <a:pt x="1341" y="670"/>
                </a:lnTo>
                <a:lnTo>
                  <a:pt x="1341" y="676"/>
                </a:lnTo>
                <a:lnTo>
                  <a:pt x="1335" y="681"/>
                </a:lnTo>
                <a:lnTo>
                  <a:pt x="1335" y="676"/>
                </a:lnTo>
                <a:lnTo>
                  <a:pt x="1341" y="676"/>
                </a:lnTo>
                <a:lnTo>
                  <a:pt x="1346" y="676"/>
                </a:lnTo>
                <a:lnTo>
                  <a:pt x="1341" y="681"/>
                </a:lnTo>
                <a:lnTo>
                  <a:pt x="1346" y="676"/>
                </a:lnTo>
                <a:lnTo>
                  <a:pt x="1351" y="676"/>
                </a:lnTo>
                <a:lnTo>
                  <a:pt x="1351" y="681"/>
                </a:lnTo>
                <a:lnTo>
                  <a:pt x="1356" y="676"/>
                </a:lnTo>
                <a:lnTo>
                  <a:pt x="1361" y="670"/>
                </a:lnTo>
                <a:lnTo>
                  <a:pt x="1361" y="676"/>
                </a:lnTo>
                <a:lnTo>
                  <a:pt x="1367" y="670"/>
                </a:lnTo>
                <a:lnTo>
                  <a:pt x="1372" y="660"/>
                </a:lnTo>
                <a:lnTo>
                  <a:pt x="1377" y="655"/>
                </a:lnTo>
                <a:lnTo>
                  <a:pt x="1377" y="650"/>
                </a:lnTo>
                <a:lnTo>
                  <a:pt x="1377" y="644"/>
                </a:lnTo>
                <a:lnTo>
                  <a:pt x="2276" y="2364"/>
                </a:lnTo>
                <a:lnTo>
                  <a:pt x="3460" y="1018"/>
                </a:lnTo>
                <a:lnTo>
                  <a:pt x="3403" y="1044"/>
                </a:lnTo>
                <a:lnTo>
                  <a:pt x="3460" y="1024"/>
                </a:lnTo>
                <a:lnTo>
                  <a:pt x="3460" y="1018"/>
                </a:lnTo>
                <a:lnTo>
                  <a:pt x="2276" y="2364"/>
                </a:lnTo>
                <a:lnTo>
                  <a:pt x="1195" y="727"/>
                </a:lnTo>
                <a:lnTo>
                  <a:pt x="1200" y="722"/>
                </a:lnTo>
                <a:lnTo>
                  <a:pt x="1206" y="722"/>
                </a:lnTo>
                <a:lnTo>
                  <a:pt x="1206" y="717"/>
                </a:lnTo>
                <a:lnTo>
                  <a:pt x="1200" y="717"/>
                </a:lnTo>
                <a:lnTo>
                  <a:pt x="1195" y="722"/>
                </a:lnTo>
                <a:lnTo>
                  <a:pt x="1195" y="727"/>
                </a:lnTo>
                <a:lnTo>
                  <a:pt x="2276" y="2364"/>
                </a:lnTo>
                <a:lnTo>
                  <a:pt x="1180" y="561"/>
                </a:lnTo>
                <a:lnTo>
                  <a:pt x="1185" y="561"/>
                </a:lnTo>
                <a:lnTo>
                  <a:pt x="1180" y="566"/>
                </a:lnTo>
                <a:lnTo>
                  <a:pt x="1174" y="577"/>
                </a:lnTo>
                <a:lnTo>
                  <a:pt x="1180" y="572"/>
                </a:lnTo>
                <a:lnTo>
                  <a:pt x="1174" y="577"/>
                </a:lnTo>
                <a:lnTo>
                  <a:pt x="1180" y="577"/>
                </a:lnTo>
                <a:lnTo>
                  <a:pt x="1174" y="577"/>
                </a:lnTo>
                <a:lnTo>
                  <a:pt x="1180" y="577"/>
                </a:lnTo>
                <a:lnTo>
                  <a:pt x="1185" y="577"/>
                </a:lnTo>
                <a:lnTo>
                  <a:pt x="1190" y="577"/>
                </a:lnTo>
                <a:lnTo>
                  <a:pt x="1200" y="566"/>
                </a:lnTo>
                <a:lnTo>
                  <a:pt x="1200" y="561"/>
                </a:lnTo>
                <a:lnTo>
                  <a:pt x="1206" y="561"/>
                </a:lnTo>
                <a:lnTo>
                  <a:pt x="1206" y="556"/>
                </a:lnTo>
                <a:lnTo>
                  <a:pt x="1195" y="556"/>
                </a:lnTo>
                <a:lnTo>
                  <a:pt x="1190" y="556"/>
                </a:lnTo>
                <a:lnTo>
                  <a:pt x="1190" y="561"/>
                </a:lnTo>
                <a:lnTo>
                  <a:pt x="1180" y="561"/>
                </a:lnTo>
                <a:lnTo>
                  <a:pt x="2276" y="2364"/>
                </a:lnTo>
                <a:lnTo>
                  <a:pt x="1174" y="779"/>
                </a:lnTo>
                <a:lnTo>
                  <a:pt x="1159" y="790"/>
                </a:lnTo>
                <a:lnTo>
                  <a:pt x="1164" y="790"/>
                </a:lnTo>
                <a:lnTo>
                  <a:pt x="1154" y="795"/>
                </a:lnTo>
                <a:lnTo>
                  <a:pt x="1143" y="805"/>
                </a:lnTo>
                <a:lnTo>
                  <a:pt x="1138" y="811"/>
                </a:lnTo>
                <a:lnTo>
                  <a:pt x="1143" y="811"/>
                </a:lnTo>
                <a:lnTo>
                  <a:pt x="1138" y="816"/>
                </a:lnTo>
                <a:lnTo>
                  <a:pt x="1143" y="811"/>
                </a:lnTo>
                <a:lnTo>
                  <a:pt x="1143" y="816"/>
                </a:lnTo>
                <a:lnTo>
                  <a:pt x="1143" y="811"/>
                </a:lnTo>
                <a:lnTo>
                  <a:pt x="1148" y="816"/>
                </a:lnTo>
                <a:lnTo>
                  <a:pt x="1148" y="811"/>
                </a:lnTo>
                <a:lnTo>
                  <a:pt x="1164" y="800"/>
                </a:lnTo>
                <a:lnTo>
                  <a:pt x="1164" y="795"/>
                </a:lnTo>
                <a:lnTo>
                  <a:pt x="1169" y="790"/>
                </a:lnTo>
                <a:lnTo>
                  <a:pt x="1174" y="779"/>
                </a:lnTo>
                <a:lnTo>
                  <a:pt x="2276" y="2364"/>
                </a:lnTo>
                <a:lnTo>
                  <a:pt x="1128" y="847"/>
                </a:lnTo>
                <a:lnTo>
                  <a:pt x="1133" y="847"/>
                </a:lnTo>
                <a:lnTo>
                  <a:pt x="1133" y="842"/>
                </a:lnTo>
                <a:lnTo>
                  <a:pt x="1128" y="847"/>
                </a:lnTo>
                <a:lnTo>
                  <a:pt x="2276" y="2364"/>
                </a:lnTo>
                <a:lnTo>
                  <a:pt x="1206" y="826"/>
                </a:lnTo>
                <a:lnTo>
                  <a:pt x="1211" y="826"/>
                </a:lnTo>
                <a:lnTo>
                  <a:pt x="1216" y="821"/>
                </a:lnTo>
                <a:lnTo>
                  <a:pt x="1221" y="821"/>
                </a:lnTo>
                <a:lnTo>
                  <a:pt x="1221" y="816"/>
                </a:lnTo>
                <a:lnTo>
                  <a:pt x="1216" y="811"/>
                </a:lnTo>
                <a:lnTo>
                  <a:pt x="1211" y="811"/>
                </a:lnTo>
                <a:lnTo>
                  <a:pt x="1206" y="816"/>
                </a:lnTo>
                <a:lnTo>
                  <a:pt x="1206" y="821"/>
                </a:lnTo>
                <a:lnTo>
                  <a:pt x="1206" y="826"/>
                </a:lnTo>
                <a:lnTo>
                  <a:pt x="2276" y="2364"/>
                </a:lnTo>
                <a:lnTo>
                  <a:pt x="1138" y="826"/>
                </a:lnTo>
                <a:lnTo>
                  <a:pt x="1138" y="821"/>
                </a:lnTo>
                <a:lnTo>
                  <a:pt x="1128" y="821"/>
                </a:lnTo>
                <a:lnTo>
                  <a:pt x="1122" y="826"/>
                </a:lnTo>
                <a:lnTo>
                  <a:pt x="1117" y="831"/>
                </a:lnTo>
                <a:lnTo>
                  <a:pt x="1122" y="831"/>
                </a:lnTo>
                <a:lnTo>
                  <a:pt x="1117" y="831"/>
                </a:lnTo>
                <a:lnTo>
                  <a:pt x="1122" y="831"/>
                </a:lnTo>
                <a:lnTo>
                  <a:pt x="1128" y="837"/>
                </a:lnTo>
                <a:lnTo>
                  <a:pt x="1128" y="831"/>
                </a:lnTo>
                <a:lnTo>
                  <a:pt x="1133" y="831"/>
                </a:lnTo>
                <a:lnTo>
                  <a:pt x="1138" y="826"/>
                </a:lnTo>
                <a:lnTo>
                  <a:pt x="2276" y="2364"/>
                </a:lnTo>
                <a:lnTo>
                  <a:pt x="1206" y="785"/>
                </a:lnTo>
                <a:lnTo>
                  <a:pt x="1206" y="779"/>
                </a:lnTo>
                <a:lnTo>
                  <a:pt x="1211" y="779"/>
                </a:lnTo>
                <a:lnTo>
                  <a:pt x="1216" y="774"/>
                </a:lnTo>
                <a:lnTo>
                  <a:pt x="1216" y="774"/>
                </a:lnTo>
                <a:lnTo>
                  <a:pt x="1216" y="769"/>
                </a:lnTo>
                <a:lnTo>
                  <a:pt x="1211" y="769"/>
                </a:lnTo>
                <a:lnTo>
                  <a:pt x="1200" y="774"/>
                </a:lnTo>
                <a:lnTo>
                  <a:pt x="1195" y="774"/>
                </a:lnTo>
                <a:lnTo>
                  <a:pt x="1195" y="779"/>
                </a:lnTo>
                <a:lnTo>
                  <a:pt x="1195" y="785"/>
                </a:lnTo>
                <a:lnTo>
                  <a:pt x="1195" y="779"/>
                </a:lnTo>
                <a:lnTo>
                  <a:pt x="1195" y="785"/>
                </a:lnTo>
                <a:lnTo>
                  <a:pt x="1200" y="785"/>
                </a:lnTo>
                <a:lnTo>
                  <a:pt x="1206" y="785"/>
                </a:lnTo>
                <a:lnTo>
                  <a:pt x="2276" y="2364"/>
                </a:lnTo>
                <a:lnTo>
                  <a:pt x="1403" y="463"/>
                </a:lnTo>
                <a:lnTo>
                  <a:pt x="1398" y="463"/>
                </a:lnTo>
                <a:lnTo>
                  <a:pt x="1393" y="463"/>
                </a:lnTo>
                <a:lnTo>
                  <a:pt x="1387" y="468"/>
                </a:lnTo>
                <a:lnTo>
                  <a:pt x="1382" y="468"/>
                </a:lnTo>
                <a:lnTo>
                  <a:pt x="1377" y="473"/>
                </a:lnTo>
                <a:lnTo>
                  <a:pt x="1377" y="478"/>
                </a:lnTo>
                <a:lnTo>
                  <a:pt x="1377" y="483"/>
                </a:lnTo>
                <a:lnTo>
                  <a:pt x="1382" y="478"/>
                </a:lnTo>
                <a:lnTo>
                  <a:pt x="1382" y="483"/>
                </a:lnTo>
                <a:lnTo>
                  <a:pt x="1382" y="478"/>
                </a:lnTo>
                <a:lnTo>
                  <a:pt x="1382" y="483"/>
                </a:lnTo>
                <a:lnTo>
                  <a:pt x="1387" y="478"/>
                </a:lnTo>
                <a:lnTo>
                  <a:pt x="1393" y="478"/>
                </a:lnTo>
                <a:lnTo>
                  <a:pt x="1398" y="473"/>
                </a:lnTo>
                <a:lnTo>
                  <a:pt x="1403" y="468"/>
                </a:lnTo>
                <a:lnTo>
                  <a:pt x="1403" y="463"/>
                </a:lnTo>
                <a:lnTo>
                  <a:pt x="2276" y="2364"/>
                </a:lnTo>
                <a:lnTo>
                  <a:pt x="1242" y="894"/>
                </a:lnTo>
                <a:lnTo>
                  <a:pt x="1237" y="894"/>
                </a:lnTo>
                <a:lnTo>
                  <a:pt x="1237" y="889"/>
                </a:lnTo>
                <a:lnTo>
                  <a:pt x="1231" y="889"/>
                </a:lnTo>
                <a:lnTo>
                  <a:pt x="1216" y="899"/>
                </a:lnTo>
                <a:lnTo>
                  <a:pt x="1211" y="899"/>
                </a:lnTo>
                <a:lnTo>
                  <a:pt x="1211" y="904"/>
                </a:lnTo>
                <a:lnTo>
                  <a:pt x="1206" y="909"/>
                </a:lnTo>
                <a:lnTo>
                  <a:pt x="1206" y="915"/>
                </a:lnTo>
                <a:lnTo>
                  <a:pt x="1206" y="920"/>
                </a:lnTo>
                <a:lnTo>
                  <a:pt x="1211" y="920"/>
                </a:lnTo>
                <a:lnTo>
                  <a:pt x="1216" y="920"/>
                </a:lnTo>
                <a:lnTo>
                  <a:pt x="1221" y="920"/>
                </a:lnTo>
                <a:lnTo>
                  <a:pt x="1226" y="915"/>
                </a:lnTo>
                <a:lnTo>
                  <a:pt x="1231" y="915"/>
                </a:lnTo>
                <a:lnTo>
                  <a:pt x="1231" y="909"/>
                </a:lnTo>
                <a:lnTo>
                  <a:pt x="1237" y="904"/>
                </a:lnTo>
                <a:lnTo>
                  <a:pt x="1242" y="899"/>
                </a:lnTo>
                <a:lnTo>
                  <a:pt x="1242" y="894"/>
                </a:lnTo>
                <a:lnTo>
                  <a:pt x="2276" y="2364"/>
                </a:lnTo>
                <a:lnTo>
                  <a:pt x="1502" y="94"/>
                </a:lnTo>
                <a:lnTo>
                  <a:pt x="1502" y="99"/>
                </a:lnTo>
                <a:lnTo>
                  <a:pt x="1512" y="99"/>
                </a:lnTo>
                <a:lnTo>
                  <a:pt x="1512" y="94"/>
                </a:lnTo>
                <a:lnTo>
                  <a:pt x="1507" y="94"/>
                </a:lnTo>
                <a:lnTo>
                  <a:pt x="1502" y="94"/>
                </a:lnTo>
                <a:lnTo>
                  <a:pt x="2276" y="2364"/>
                </a:lnTo>
                <a:lnTo>
                  <a:pt x="1522" y="156"/>
                </a:lnTo>
                <a:lnTo>
                  <a:pt x="1522" y="161"/>
                </a:lnTo>
                <a:lnTo>
                  <a:pt x="1528" y="156"/>
                </a:lnTo>
                <a:lnTo>
                  <a:pt x="1522" y="156"/>
                </a:lnTo>
                <a:lnTo>
                  <a:pt x="2276" y="2364"/>
                </a:lnTo>
                <a:lnTo>
                  <a:pt x="3346" y="1579"/>
                </a:lnTo>
                <a:lnTo>
                  <a:pt x="3325" y="1507"/>
                </a:lnTo>
                <a:lnTo>
                  <a:pt x="3299" y="1455"/>
                </a:lnTo>
                <a:lnTo>
                  <a:pt x="3304" y="1476"/>
                </a:lnTo>
                <a:lnTo>
                  <a:pt x="3346" y="1579"/>
                </a:lnTo>
                <a:lnTo>
                  <a:pt x="2276" y="2364"/>
                </a:lnTo>
                <a:lnTo>
                  <a:pt x="1491" y="442"/>
                </a:lnTo>
                <a:lnTo>
                  <a:pt x="1486" y="442"/>
                </a:lnTo>
                <a:lnTo>
                  <a:pt x="1486" y="447"/>
                </a:lnTo>
                <a:lnTo>
                  <a:pt x="1491" y="442"/>
                </a:lnTo>
                <a:lnTo>
                  <a:pt x="2276" y="2364"/>
                </a:lnTo>
                <a:lnTo>
                  <a:pt x="1512" y="83"/>
                </a:lnTo>
                <a:lnTo>
                  <a:pt x="1507" y="89"/>
                </a:lnTo>
                <a:lnTo>
                  <a:pt x="1512" y="89"/>
                </a:lnTo>
                <a:lnTo>
                  <a:pt x="1512" y="83"/>
                </a:lnTo>
                <a:lnTo>
                  <a:pt x="2276" y="2364"/>
                </a:lnTo>
                <a:lnTo>
                  <a:pt x="1522" y="166"/>
                </a:lnTo>
                <a:lnTo>
                  <a:pt x="1528" y="166"/>
                </a:lnTo>
                <a:lnTo>
                  <a:pt x="1528" y="161"/>
                </a:lnTo>
                <a:lnTo>
                  <a:pt x="1522" y="161"/>
                </a:lnTo>
                <a:lnTo>
                  <a:pt x="1522" y="166"/>
                </a:lnTo>
                <a:lnTo>
                  <a:pt x="1522" y="161"/>
                </a:lnTo>
                <a:lnTo>
                  <a:pt x="1522" y="166"/>
                </a:lnTo>
                <a:lnTo>
                  <a:pt x="2276" y="2364"/>
                </a:lnTo>
                <a:lnTo>
                  <a:pt x="1522" y="208"/>
                </a:lnTo>
                <a:lnTo>
                  <a:pt x="1522" y="203"/>
                </a:lnTo>
                <a:lnTo>
                  <a:pt x="1528" y="203"/>
                </a:lnTo>
                <a:lnTo>
                  <a:pt x="1533" y="198"/>
                </a:lnTo>
                <a:lnTo>
                  <a:pt x="1538" y="198"/>
                </a:lnTo>
                <a:lnTo>
                  <a:pt x="1538" y="192"/>
                </a:lnTo>
                <a:lnTo>
                  <a:pt x="1543" y="187"/>
                </a:lnTo>
                <a:lnTo>
                  <a:pt x="1543" y="182"/>
                </a:lnTo>
                <a:lnTo>
                  <a:pt x="1543" y="177"/>
                </a:lnTo>
                <a:lnTo>
                  <a:pt x="1538" y="177"/>
                </a:lnTo>
                <a:lnTo>
                  <a:pt x="1533" y="177"/>
                </a:lnTo>
                <a:lnTo>
                  <a:pt x="1517" y="182"/>
                </a:lnTo>
                <a:lnTo>
                  <a:pt x="1517" y="187"/>
                </a:lnTo>
                <a:lnTo>
                  <a:pt x="1512" y="192"/>
                </a:lnTo>
                <a:lnTo>
                  <a:pt x="1512" y="198"/>
                </a:lnTo>
                <a:lnTo>
                  <a:pt x="1507" y="203"/>
                </a:lnTo>
                <a:lnTo>
                  <a:pt x="1512" y="203"/>
                </a:lnTo>
                <a:lnTo>
                  <a:pt x="1507" y="208"/>
                </a:lnTo>
                <a:lnTo>
                  <a:pt x="1512" y="203"/>
                </a:lnTo>
                <a:lnTo>
                  <a:pt x="1512" y="208"/>
                </a:lnTo>
                <a:lnTo>
                  <a:pt x="1517" y="208"/>
                </a:lnTo>
                <a:lnTo>
                  <a:pt x="1522" y="203"/>
                </a:lnTo>
                <a:lnTo>
                  <a:pt x="1522" y="208"/>
                </a:lnTo>
                <a:lnTo>
                  <a:pt x="2276" y="2364"/>
                </a:lnTo>
                <a:lnTo>
                  <a:pt x="1408" y="416"/>
                </a:lnTo>
                <a:lnTo>
                  <a:pt x="1403" y="411"/>
                </a:lnTo>
                <a:lnTo>
                  <a:pt x="1398" y="411"/>
                </a:lnTo>
                <a:lnTo>
                  <a:pt x="1393" y="411"/>
                </a:lnTo>
                <a:lnTo>
                  <a:pt x="1393" y="416"/>
                </a:lnTo>
                <a:lnTo>
                  <a:pt x="1387" y="416"/>
                </a:lnTo>
                <a:lnTo>
                  <a:pt x="1387" y="421"/>
                </a:lnTo>
                <a:lnTo>
                  <a:pt x="1393" y="421"/>
                </a:lnTo>
                <a:lnTo>
                  <a:pt x="1393" y="426"/>
                </a:lnTo>
                <a:lnTo>
                  <a:pt x="1398" y="421"/>
                </a:lnTo>
                <a:lnTo>
                  <a:pt x="1403" y="416"/>
                </a:lnTo>
                <a:lnTo>
                  <a:pt x="1408" y="416"/>
                </a:lnTo>
                <a:lnTo>
                  <a:pt x="2276" y="2364"/>
                </a:lnTo>
                <a:lnTo>
                  <a:pt x="1507" y="104"/>
                </a:lnTo>
                <a:lnTo>
                  <a:pt x="1507" y="109"/>
                </a:lnTo>
                <a:lnTo>
                  <a:pt x="1512" y="109"/>
                </a:lnTo>
                <a:lnTo>
                  <a:pt x="1512" y="114"/>
                </a:lnTo>
                <a:lnTo>
                  <a:pt x="1512" y="109"/>
                </a:lnTo>
                <a:lnTo>
                  <a:pt x="1512" y="114"/>
                </a:lnTo>
                <a:lnTo>
                  <a:pt x="1517" y="109"/>
                </a:lnTo>
                <a:lnTo>
                  <a:pt x="1522" y="104"/>
                </a:lnTo>
                <a:lnTo>
                  <a:pt x="1528" y="104"/>
                </a:lnTo>
                <a:lnTo>
                  <a:pt x="1522" y="99"/>
                </a:lnTo>
                <a:lnTo>
                  <a:pt x="1517" y="99"/>
                </a:lnTo>
                <a:lnTo>
                  <a:pt x="1507" y="104"/>
                </a:lnTo>
                <a:lnTo>
                  <a:pt x="2276" y="2364"/>
                </a:lnTo>
                <a:lnTo>
                  <a:pt x="1439" y="535"/>
                </a:lnTo>
                <a:lnTo>
                  <a:pt x="1439" y="530"/>
                </a:lnTo>
                <a:lnTo>
                  <a:pt x="1434" y="525"/>
                </a:lnTo>
                <a:lnTo>
                  <a:pt x="1429" y="530"/>
                </a:lnTo>
                <a:lnTo>
                  <a:pt x="1434" y="535"/>
                </a:lnTo>
                <a:lnTo>
                  <a:pt x="1439" y="535"/>
                </a:lnTo>
                <a:lnTo>
                  <a:pt x="2276" y="2364"/>
                </a:lnTo>
                <a:lnTo>
                  <a:pt x="1408" y="608"/>
                </a:lnTo>
                <a:lnTo>
                  <a:pt x="1413" y="608"/>
                </a:lnTo>
                <a:lnTo>
                  <a:pt x="1419" y="603"/>
                </a:lnTo>
                <a:lnTo>
                  <a:pt x="1413" y="598"/>
                </a:lnTo>
                <a:lnTo>
                  <a:pt x="1408" y="603"/>
                </a:lnTo>
                <a:lnTo>
                  <a:pt x="1408" y="608"/>
                </a:lnTo>
                <a:lnTo>
                  <a:pt x="2276" y="2364"/>
                </a:lnTo>
                <a:lnTo>
                  <a:pt x="1444" y="385"/>
                </a:lnTo>
                <a:lnTo>
                  <a:pt x="1444" y="390"/>
                </a:lnTo>
                <a:lnTo>
                  <a:pt x="1439" y="385"/>
                </a:lnTo>
                <a:lnTo>
                  <a:pt x="1439" y="390"/>
                </a:lnTo>
                <a:lnTo>
                  <a:pt x="1434" y="390"/>
                </a:lnTo>
                <a:lnTo>
                  <a:pt x="1429" y="390"/>
                </a:lnTo>
                <a:lnTo>
                  <a:pt x="1429" y="395"/>
                </a:lnTo>
                <a:lnTo>
                  <a:pt x="1429" y="400"/>
                </a:lnTo>
                <a:lnTo>
                  <a:pt x="1429" y="405"/>
                </a:lnTo>
                <a:lnTo>
                  <a:pt x="1429" y="411"/>
                </a:lnTo>
                <a:lnTo>
                  <a:pt x="1429" y="405"/>
                </a:lnTo>
                <a:lnTo>
                  <a:pt x="1429" y="411"/>
                </a:lnTo>
                <a:lnTo>
                  <a:pt x="1429" y="416"/>
                </a:lnTo>
                <a:lnTo>
                  <a:pt x="1434" y="411"/>
                </a:lnTo>
                <a:lnTo>
                  <a:pt x="1434" y="416"/>
                </a:lnTo>
                <a:lnTo>
                  <a:pt x="1439" y="416"/>
                </a:lnTo>
                <a:lnTo>
                  <a:pt x="1444" y="416"/>
                </a:lnTo>
                <a:lnTo>
                  <a:pt x="1450" y="411"/>
                </a:lnTo>
                <a:lnTo>
                  <a:pt x="1455" y="411"/>
                </a:lnTo>
                <a:lnTo>
                  <a:pt x="1460" y="405"/>
                </a:lnTo>
                <a:lnTo>
                  <a:pt x="1460" y="400"/>
                </a:lnTo>
                <a:lnTo>
                  <a:pt x="1465" y="400"/>
                </a:lnTo>
                <a:lnTo>
                  <a:pt x="1460" y="395"/>
                </a:lnTo>
                <a:lnTo>
                  <a:pt x="1465" y="395"/>
                </a:lnTo>
                <a:lnTo>
                  <a:pt x="1460" y="395"/>
                </a:lnTo>
                <a:lnTo>
                  <a:pt x="1460" y="390"/>
                </a:lnTo>
                <a:lnTo>
                  <a:pt x="1465" y="390"/>
                </a:lnTo>
                <a:lnTo>
                  <a:pt x="1460" y="390"/>
                </a:lnTo>
                <a:lnTo>
                  <a:pt x="1455" y="390"/>
                </a:lnTo>
                <a:lnTo>
                  <a:pt x="1455" y="385"/>
                </a:lnTo>
                <a:lnTo>
                  <a:pt x="1455" y="390"/>
                </a:lnTo>
                <a:lnTo>
                  <a:pt x="1455" y="385"/>
                </a:lnTo>
                <a:lnTo>
                  <a:pt x="1450" y="385"/>
                </a:lnTo>
                <a:lnTo>
                  <a:pt x="1450" y="390"/>
                </a:lnTo>
                <a:lnTo>
                  <a:pt x="1450" y="385"/>
                </a:lnTo>
                <a:lnTo>
                  <a:pt x="1444" y="385"/>
                </a:lnTo>
                <a:lnTo>
                  <a:pt x="2276" y="2364"/>
                </a:lnTo>
                <a:lnTo>
                  <a:pt x="1444" y="468"/>
                </a:lnTo>
                <a:lnTo>
                  <a:pt x="1434" y="473"/>
                </a:lnTo>
                <a:lnTo>
                  <a:pt x="1434" y="468"/>
                </a:lnTo>
                <a:lnTo>
                  <a:pt x="1429" y="463"/>
                </a:lnTo>
                <a:lnTo>
                  <a:pt x="1424" y="463"/>
                </a:lnTo>
                <a:lnTo>
                  <a:pt x="1419" y="468"/>
                </a:lnTo>
                <a:lnTo>
                  <a:pt x="1413" y="473"/>
                </a:lnTo>
                <a:lnTo>
                  <a:pt x="1408" y="483"/>
                </a:lnTo>
                <a:lnTo>
                  <a:pt x="1413" y="483"/>
                </a:lnTo>
                <a:lnTo>
                  <a:pt x="1408" y="489"/>
                </a:lnTo>
                <a:lnTo>
                  <a:pt x="1413" y="489"/>
                </a:lnTo>
                <a:lnTo>
                  <a:pt x="1419" y="489"/>
                </a:lnTo>
                <a:lnTo>
                  <a:pt x="1424" y="483"/>
                </a:lnTo>
                <a:lnTo>
                  <a:pt x="1429" y="483"/>
                </a:lnTo>
                <a:lnTo>
                  <a:pt x="1429" y="489"/>
                </a:lnTo>
                <a:lnTo>
                  <a:pt x="1434" y="489"/>
                </a:lnTo>
                <a:lnTo>
                  <a:pt x="1429" y="489"/>
                </a:lnTo>
                <a:lnTo>
                  <a:pt x="1434" y="489"/>
                </a:lnTo>
                <a:lnTo>
                  <a:pt x="1439" y="483"/>
                </a:lnTo>
                <a:lnTo>
                  <a:pt x="1444" y="478"/>
                </a:lnTo>
                <a:lnTo>
                  <a:pt x="1444" y="473"/>
                </a:lnTo>
                <a:lnTo>
                  <a:pt x="1444" y="468"/>
                </a:lnTo>
                <a:lnTo>
                  <a:pt x="2276" y="2364"/>
                </a:lnTo>
                <a:lnTo>
                  <a:pt x="1450" y="598"/>
                </a:lnTo>
                <a:lnTo>
                  <a:pt x="1455" y="592"/>
                </a:lnTo>
                <a:lnTo>
                  <a:pt x="1450" y="592"/>
                </a:lnTo>
                <a:lnTo>
                  <a:pt x="1450" y="598"/>
                </a:lnTo>
                <a:lnTo>
                  <a:pt x="2276" y="2364"/>
                </a:lnTo>
                <a:lnTo>
                  <a:pt x="3907" y="286"/>
                </a:lnTo>
                <a:lnTo>
                  <a:pt x="3902" y="286"/>
                </a:lnTo>
                <a:lnTo>
                  <a:pt x="3902" y="291"/>
                </a:lnTo>
                <a:lnTo>
                  <a:pt x="3907" y="291"/>
                </a:lnTo>
                <a:lnTo>
                  <a:pt x="3907" y="286"/>
                </a:lnTo>
                <a:lnTo>
                  <a:pt x="2276" y="2364"/>
                </a:lnTo>
                <a:lnTo>
                  <a:pt x="3876" y="255"/>
                </a:lnTo>
                <a:lnTo>
                  <a:pt x="3871" y="255"/>
                </a:lnTo>
                <a:lnTo>
                  <a:pt x="3865" y="250"/>
                </a:lnTo>
                <a:lnTo>
                  <a:pt x="3860" y="250"/>
                </a:lnTo>
                <a:lnTo>
                  <a:pt x="3845" y="244"/>
                </a:lnTo>
                <a:lnTo>
                  <a:pt x="3850" y="250"/>
                </a:lnTo>
                <a:lnTo>
                  <a:pt x="3845" y="255"/>
                </a:lnTo>
                <a:lnTo>
                  <a:pt x="3850" y="255"/>
                </a:lnTo>
                <a:lnTo>
                  <a:pt x="3855" y="255"/>
                </a:lnTo>
                <a:lnTo>
                  <a:pt x="3860" y="255"/>
                </a:lnTo>
                <a:lnTo>
                  <a:pt x="3865" y="255"/>
                </a:lnTo>
                <a:lnTo>
                  <a:pt x="3871" y="255"/>
                </a:lnTo>
                <a:lnTo>
                  <a:pt x="3871" y="260"/>
                </a:lnTo>
                <a:lnTo>
                  <a:pt x="3876" y="255"/>
                </a:lnTo>
                <a:lnTo>
                  <a:pt x="2276" y="2364"/>
                </a:lnTo>
                <a:lnTo>
                  <a:pt x="3793" y="198"/>
                </a:lnTo>
                <a:lnTo>
                  <a:pt x="3793" y="192"/>
                </a:lnTo>
                <a:lnTo>
                  <a:pt x="3788" y="192"/>
                </a:lnTo>
                <a:lnTo>
                  <a:pt x="3782" y="198"/>
                </a:lnTo>
                <a:lnTo>
                  <a:pt x="3782" y="203"/>
                </a:lnTo>
                <a:lnTo>
                  <a:pt x="3782" y="208"/>
                </a:lnTo>
                <a:lnTo>
                  <a:pt x="3788" y="203"/>
                </a:lnTo>
                <a:lnTo>
                  <a:pt x="3793" y="198"/>
                </a:lnTo>
                <a:lnTo>
                  <a:pt x="2276" y="2364"/>
                </a:lnTo>
                <a:lnTo>
                  <a:pt x="3814" y="234"/>
                </a:lnTo>
                <a:lnTo>
                  <a:pt x="3808" y="234"/>
                </a:lnTo>
                <a:lnTo>
                  <a:pt x="3819" y="234"/>
                </a:lnTo>
                <a:lnTo>
                  <a:pt x="3819" y="239"/>
                </a:lnTo>
                <a:lnTo>
                  <a:pt x="3824" y="239"/>
                </a:lnTo>
                <a:lnTo>
                  <a:pt x="3829" y="239"/>
                </a:lnTo>
                <a:lnTo>
                  <a:pt x="3829" y="234"/>
                </a:lnTo>
                <a:lnTo>
                  <a:pt x="3819" y="234"/>
                </a:lnTo>
                <a:lnTo>
                  <a:pt x="3814" y="234"/>
                </a:lnTo>
                <a:lnTo>
                  <a:pt x="2276" y="2364"/>
                </a:lnTo>
                <a:lnTo>
                  <a:pt x="3938" y="317"/>
                </a:lnTo>
                <a:lnTo>
                  <a:pt x="3933" y="317"/>
                </a:lnTo>
                <a:lnTo>
                  <a:pt x="3933" y="322"/>
                </a:lnTo>
                <a:lnTo>
                  <a:pt x="3938" y="317"/>
                </a:lnTo>
                <a:lnTo>
                  <a:pt x="2276" y="2364"/>
                </a:lnTo>
                <a:lnTo>
                  <a:pt x="644" y="0"/>
                </a:lnTo>
                <a:lnTo>
                  <a:pt x="686" y="89"/>
                </a:lnTo>
                <a:lnTo>
                  <a:pt x="717" y="172"/>
                </a:lnTo>
                <a:lnTo>
                  <a:pt x="686" y="78"/>
                </a:lnTo>
                <a:lnTo>
                  <a:pt x="650" y="0"/>
                </a:lnTo>
                <a:lnTo>
                  <a:pt x="644" y="0"/>
                </a:lnTo>
                <a:lnTo>
                  <a:pt x="2276" y="2364"/>
                </a:lnTo>
                <a:lnTo>
                  <a:pt x="738" y="509"/>
                </a:lnTo>
                <a:lnTo>
                  <a:pt x="728" y="452"/>
                </a:lnTo>
                <a:lnTo>
                  <a:pt x="728" y="411"/>
                </a:lnTo>
                <a:lnTo>
                  <a:pt x="712" y="385"/>
                </a:lnTo>
                <a:lnTo>
                  <a:pt x="728" y="447"/>
                </a:lnTo>
                <a:lnTo>
                  <a:pt x="738" y="509"/>
                </a:lnTo>
                <a:lnTo>
                  <a:pt x="2276" y="2364"/>
                </a:lnTo>
                <a:lnTo>
                  <a:pt x="5" y="982"/>
                </a:lnTo>
                <a:lnTo>
                  <a:pt x="11" y="982"/>
                </a:lnTo>
                <a:lnTo>
                  <a:pt x="11" y="977"/>
                </a:lnTo>
                <a:lnTo>
                  <a:pt x="0" y="982"/>
                </a:lnTo>
                <a:lnTo>
                  <a:pt x="0" y="987"/>
                </a:lnTo>
                <a:lnTo>
                  <a:pt x="5" y="982"/>
                </a:lnTo>
                <a:lnTo>
                  <a:pt x="2276" y="2364"/>
                </a:lnTo>
                <a:lnTo>
                  <a:pt x="4286" y="2998"/>
                </a:lnTo>
                <a:lnTo>
                  <a:pt x="4281" y="3003"/>
                </a:lnTo>
                <a:lnTo>
                  <a:pt x="4292" y="3003"/>
                </a:lnTo>
                <a:lnTo>
                  <a:pt x="4292" y="2998"/>
                </a:lnTo>
                <a:lnTo>
                  <a:pt x="4286" y="2998"/>
                </a:lnTo>
                <a:lnTo>
                  <a:pt x="2276" y="2364"/>
                </a:lnTo>
                <a:lnTo>
                  <a:pt x="3938" y="286"/>
                </a:lnTo>
                <a:lnTo>
                  <a:pt x="3933" y="286"/>
                </a:lnTo>
                <a:lnTo>
                  <a:pt x="3933" y="291"/>
                </a:lnTo>
                <a:lnTo>
                  <a:pt x="3938" y="291"/>
                </a:lnTo>
                <a:lnTo>
                  <a:pt x="3938" y="286"/>
                </a:lnTo>
                <a:lnTo>
                  <a:pt x="3938" y="291"/>
                </a:lnTo>
                <a:lnTo>
                  <a:pt x="3938" y="286"/>
                </a:lnTo>
                <a:lnTo>
                  <a:pt x="2276" y="2364"/>
                </a:lnTo>
                <a:lnTo>
                  <a:pt x="3985" y="296"/>
                </a:lnTo>
                <a:lnTo>
                  <a:pt x="3990" y="302"/>
                </a:lnTo>
                <a:lnTo>
                  <a:pt x="3990" y="296"/>
                </a:lnTo>
                <a:lnTo>
                  <a:pt x="3985" y="296"/>
                </a:lnTo>
                <a:lnTo>
                  <a:pt x="2276" y="2364"/>
                </a:lnTo>
                <a:lnTo>
                  <a:pt x="4364" y="3018"/>
                </a:lnTo>
                <a:lnTo>
                  <a:pt x="4364" y="3008"/>
                </a:lnTo>
                <a:lnTo>
                  <a:pt x="4359" y="3013"/>
                </a:lnTo>
                <a:lnTo>
                  <a:pt x="4359" y="3018"/>
                </a:lnTo>
                <a:lnTo>
                  <a:pt x="4364" y="3018"/>
                </a:lnTo>
                <a:lnTo>
                  <a:pt x="2276" y="2364"/>
                </a:lnTo>
                <a:lnTo>
                  <a:pt x="4369" y="515"/>
                </a:lnTo>
                <a:lnTo>
                  <a:pt x="4375" y="499"/>
                </a:lnTo>
                <a:lnTo>
                  <a:pt x="4369" y="494"/>
                </a:lnTo>
                <a:lnTo>
                  <a:pt x="4359" y="478"/>
                </a:lnTo>
                <a:lnTo>
                  <a:pt x="4343" y="473"/>
                </a:lnTo>
                <a:lnTo>
                  <a:pt x="4328" y="478"/>
                </a:lnTo>
                <a:lnTo>
                  <a:pt x="4292" y="483"/>
                </a:lnTo>
                <a:lnTo>
                  <a:pt x="4286" y="483"/>
                </a:lnTo>
                <a:lnTo>
                  <a:pt x="4286" y="473"/>
                </a:lnTo>
                <a:lnTo>
                  <a:pt x="4286" y="463"/>
                </a:lnTo>
                <a:lnTo>
                  <a:pt x="4271" y="442"/>
                </a:lnTo>
                <a:lnTo>
                  <a:pt x="4255" y="431"/>
                </a:lnTo>
                <a:lnTo>
                  <a:pt x="4260" y="426"/>
                </a:lnTo>
                <a:lnTo>
                  <a:pt x="4266" y="421"/>
                </a:lnTo>
                <a:lnTo>
                  <a:pt x="4276" y="411"/>
                </a:lnTo>
                <a:lnTo>
                  <a:pt x="4281" y="405"/>
                </a:lnTo>
                <a:lnTo>
                  <a:pt x="4276" y="395"/>
                </a:lnTo>
                <a:lnTo>
                  <a:pt x="4250" y="385"/>
                </a:lnTo>
                <a:lnTo>
                  <a:pt x="4234" y="374"/>
                </a:lnTo>
                <a:lnTo>
                  <a:pt x="4229" y="364"/>
                </a:lnTo>
                <a:lnTo>
                  <a:pt x="4229" y="359"/>
                </a:lnTo>
                <a:lnTo>
                  <a:pt x="4250" y="322"/>
                </a:lnTo>
                <a:lnTo>
                  <a:pt x="4250" y="312"/>
                </a:lnTo>
                <a:lnTo>
                  <a:pt x="4240" y="296"/>
                </a:lnTo>
                <a:lnTo>
                  <a:pt x="4208" y="291"/>
                </a:lnTo>
                <a:lnTo>
                  <a:pt x="4198" y="286"/>
                </a:lnTo>
                <a:lnTo>
                  <a:pt x="4193" y="276"/>
                </a:lnTo>
                <a:lnTo>
                  <a:pt x="4198" y="260"/>
                </a:lnTo>
                <a:lnTo>
                  <a:pt x="4208" y="239"/>
                </a:lnTo>
                <a:lnTo>
                  <a:pt x="4219" y="224"/>
                </a:lnTo>
                <a:lnTo>
                  <a:pt x="4208" y="218"/>
                </a:lnTo>
                <a:lnTo>
                  <a:pt x="4193" y="218"/>
                </a:lnTo>
                <a:lnTo>
                  <a:pt x="4177" y="218"/>
                </a:lnTo>
                <a:lnTo>
                  <a:pt x="4167" y="218"/>
                </a:lnTo>
                <a:lnTo>
                  <a:pt x="4162" y="208"/>
                </a:lnTo>
                <a:lnTo>
                  <a:pt x="4156" y="177"/>
                </a:lnTo>
                <a:lnTo>
                  <a:pt x="4156" y="166"/>
                </a:lnTo>
                <a:lnTo>
                  <a:pt x="4141" y="156"/>
                </a:lnTo>
                <a:lnTo>
                  <a:pt x="4099" y="135"/>
                </a:lnTo>
                <a:lnTo>
                  <a:pt x="4073" y="130"/>
                </a:lnTo>
                <a:lnTo>
                  <a:pt x="4079" y="130"/>
                </a:lnTo>
                <a:lnTo>
                  <a:pt x="4073" y="125"/>
                </a:lnTo>
                <a:lnTo>
                  <a:pt x="4063" y="114"/>
                </a:lnTo>
                <a:lnTo>
                  <a:pt x="4053" y="120"/>
                </a:lnTo>
                <a:lnTo>
                  <a:pt x="4042" y="125"/>
                </a:lnTo>
                <a:lnTo>
                  <a:pt x="4027" y="135"/>
                </a:lnTo>
                <a:lnTo>
                  <a:pt x="4006" y="146"/>
                </a:lnTo>
                <a:lnTo>
                  <a:pt x="3985" y="146"/>
                </a:lnTo>
                <a:lnTo>
                  <a:pt x="3975" y="140"/>
                </a:lnTo>
                <a:lnTo>
                  <a:pt x="3959" y="130"/>
                </a:lnTo>
                <a:lnTo>
                  <a:pt x="3954" y="120"/>
                </a:lnTo>
                <a:lnTo>
                  <a:pt x="3949" y="125"/>
                </a:lnTo>
                <a:lnTo>
                  <a:pt x="3943" y="140"/>
                </a:lnTo>
                <a:lnTo>
                  <a:pt x="3949" y="151"/>
                </a:lnTo>
                <a:lnTo>
                  <a:pt x="3954" y="156"/>
                </a:lnTo>
                <a:lnTo>
                  <a:pt x="3969" y="166"/>
                </a:lnTo>
                <a:lnTo>
                  <a:pt x="3969" y="172"/>
                </a:lnTo>
                <a:lnTo>
                  <a:pt x="3969" y="166"/>
                </a:lnTo>
                <a:lnTo>
                  <a:pt x="3980" y="177"/>
                </a:lnTo>
                <a:lnTo>
                  <a:pt x="3975" y="187"/>
                </a:lnTo>
                <a:lnTo>
                  <a:pt x="3975" y="198"/>
                </a:lnTo>
                <a:lnTo>
                  <a:pt x="3985" y="208"/>
                </a:lnTo>
                <a:lnTo>
                  <a:pt x="4011" y="234"/>
                </a:lnTo>
                <a:lnTo>
                  <a:pt x="4037" y="255"/>
                </a:lnTo>
                <a:lnTo>
                  <a:pt x="4042" y="276"/>
                </a:lnTo>
                <a:lnTo>
                  <a:pt x="4042" y="281"/>
                </a:lnTo>
                <a:lnTo>
                  <a:pt x="4032" y="291"/>
                </a:lnTo>
                <a:lnTo>
                  <a:pt x="3995" y="260"/>
                </a:lnTo>
                <a:lnTo>
                  <a:pt x="3969" y="244"/>
                </a:lnTo>
                <a:lnTo>
                  <a:pt x="3933" y="229"/>
                </a:lnTo>
                <a:lnTo>
                  <a:pt x="3912" y="218"/>
                </a:lnTo>
                <a:lnTo>
                  <a:pt x="3891" y="192"/>
                </a:lnTo>
                <a:lnTo>
                  <a:pt x="3850" y="151"/>
                </a:lnTo>
                <a:lnTo>
                  <a:pt x="3871" y="182"/>
                </a:lnTo>
                <a:lnTo>
                  <a:pt x="3881" y="192"/>
                </a:lnTo>
                <a:lnTo>
                  <a:pt x="3876" y="198"/>
                </a:lnTo>
                <a:lnTo>
                  <a:pt x="3876" y="192"/>
                </a:lnTo>
                <a:lnTo>
                  <a:pt x="3782" y="125"/>
                </a:lnTo>
                <a:lnTo>
                  <a:pt x="3788" y="120"/>
                </a:lnTo>
                <a:lnTo>
                  <a:pt x="3782" y="120"/>
                </a:lnTo>
                <a:lnTo>
                  <a:pt x="3788" y="120"/>
                </a:lnTo>
                <a:lnTo>
                  <a:pt x="3788" y="114"/>
                </a:lnTo>
                <a:lnTo>
                  <a:pt x="3782" y="114"/>
                </a:lnTo>
                <a:lnTo>
                  <a:pt x="3788" y="114"/>
                </a:lnTo>
                <a:lnTo>
                  <a:pt x="3782" y="114"/>
                </a:lnTo>
                <a:lnTo>
                  <a:pt x="3777" y="120"/>
                </a:lnTo>
                <a:lnTo>
                  <a:pt x="3694" y="57"/>
                </a:lnTo>
                <a:lnTo>
                  <a:pt x="3689" y="42"/>
                </a:lnTo>
                <a:lnTo>
                  <a:pt x="3689" y="37"/>
                </a:lnTo>
                <a:lnTo>
                  <a:pt x="3684" y="47"/>
                </a:lnTo>
                <a:lnTo>
                  <a:pt x="3678" y="42"/>
                </a:lnTo>
                <a:lnTo>
                  <a:pt x="3684" y="31"/>
                </a:lnTo>
                <a:lnTo>
                  <a:pt x="3684" y="26"/>
                </a:lnTo>
                <a:lnTo>
                  <a:pt x="3678" y="26"/>
                </a:lnTo>
                <a:lnTo>
                  <a:pt x="3678" y="11"/>
                </a:lnTo>
                <a:lnTo>
                  <a:pt x="3684" y="0"/>
                </a:lnTo>
                <a:lnTo>
                  <a:pt x="2858" y="0"/>
                </a:lnTo>
                <a:lnTo>
                  <a:pt x="2852" y="11"/>
                </a:lnTo>
                <a:lnTo>
                  <a:pt x="2837" y="16"/>
                </a:lnTo>
                <a:lnTo>
                  <a:pt x="2785" y="37"/>
                </a:lnTo>
                <a:lnTo>
                  <a:pt x="2774" y="42"/>
                </a:lnTo>
                <a:lnTo>
                  <a:pt x="2769" y="47"/>
                </a:lnTo>
                <a:lnTo>
                  <a:pt x="2774" y="63"/>
                </a:lnTo>
                <a:lnTo>
                  <a:pt x="2780" y="73"/>
                </a:lnTo>
                <a:lnTo>
                  <a:pt x="2780" y="78"/>
                </a:lnTo>
                <a:lnTo>
                  <a:pt x="2780" y="83"/>
                </a:lnTo>
                <a:lnTo>
                  <a:pt x="2774" y="89"/>
                </a:lnTo>
                <a:lnTo>
                  <a:pt x="2780" y="94"/>
                </a:lnTo>
                <a:lnTo>
                  <a:pt x="2795" y="104"/>
                </a:lnTo>
                <a:lnTo>
                  <a:pt x="2800" y="114"/>
                </a:lnTo>
                <a:lnTo>
                  <a:pt x="2795" y="125"/>
                </a:lnTo>
                <a:lnTo>
                  <a:pt x="2806" y="120"/>
                </a:lnTo>
                <a:lnTo>
                  <a:pt x="2806" y="114"/>
                </a:lnTo>
                <a:lnTo>
                  <a:pt x="2811" y="114"/>
                </a:lnTo>
                <a:lnTo>
                  <a:pt x="2816" y="109"/>
                </a:lnTo>
                <a:lnTo>
                  <a:pt x="2837" y="109"/>
                </a:lnTo>
                <a:lnTo>
                  <a:pt x="2858" y="104"/>
                </a:lnTo>
                <a:lnTo>
                  <a:pt x="2863" y="109"/>
                </a:lnTo>
                <a:lnTo>
                  <a:pt x="2863" y="120"/>
                </a:lnTo>
                <a:lnTo>
                  <a:pt x="2858" y="120"/>
                </a:lnTo>
                <a:lnTo>
                  <a:pt x="2852" y="125"/>
                </a:lnTo>
                <a:lnTo>
                  <a:pt x="2858" y="130"/>
                </a:lnTo>
                <a:lnTo>
                  <a:pt x="2868" y="140"/>
                </a:lnTo>
                <a:lnTo>
                  <a:pt x="2868" y="151"/>
                </a:lnTo>
                <a:lnTo>
                  <a:pt x="2868" y="156"/>
                </a:lnTo>
                <a:lnTo>
                  <a:pt x="2863" y="172"/>
                </a:lnTo>
                <a:lnTo>
                  <a:pt x="2858" y="177"/>
                </a:lnTo>
                <a:lnTo>
                  <a:pt x="2847" y="177"/>
                </a:lnTo>
                <a:lnTo>
                  <a:pt x="2842" y="182"/>
                </a:lnTo>
                <a:lnTo>
                  <a:pt x="2842" y="192"/>
                </a:lnTo>
                <a:lnTo>
                  <a:pt x="2837" y="208"/>
                </a:lnTo>
                <a:lnTo>
                  <a:pt x="2837" y="213"/>
                </a:lnTo>
                <a:lnTo>
                  <a:pt x="2837" y="218"/>
                </a:lnTo>
                <a:lnTo>
                  <a:pt x="2837" y="239"/>
                </a:lnTo>
                <a:lnTo>
                  <a:pt x="2837" y="244"/>
                </a:lnTo>
                <a:lnTo>
                  <a:pt x="2832" y="244"/>
                </a:lnTo>
                <a:lnTo>
                  <a:pt x="2816" y="244"/>
                </a:lnTo>
                <a:lnTo>
                  <a:pt x="2811" y="239"/>
                </a:lnTo>
                <a:lnTo>
                  <a:pt x="2800" y="229"/>
                </a:lnTo>
                <a:lnTo>
                  <a:pt x="2795" y="229"/>
                </a:lnTo>
                <a:lnTo>
                  <a:pt x="2795" y="234"/>
                </a:lnTo>
                <a:lnTo>
                  <a:pt x="2800" y="239"/>
                </a:lnTo>
                <a:lnTo>
                  <a:pt x="2806" y="260"/>
                </a:lnTo>
                <a:lnTo>
                  <a:pt x="2800" y="270"/>
                </a:lnTo>
                <a:lnTo>
                  <a:pt x="2795" y="270"/>
                </a:lnTo>
                <a:lnTo>
                  <a:pt x="2790" y="270"/>
                </a:lnTo>
                <a:lnTo>
                  <a:pt x="2790" y="281"/>
                </a:lnTo>
                <a:lnTo>
                  <a:pt x="2795" y="291"/>
                </a:lnTo>
                <a:lnTo>
                  <a:pt x="2785" y="291"/>
                </a:lnTo>
                <a:lnTo>
                  <a:pt x="2790" y="296"/>
                </a:lnTo>
                <a:lnTo>
                  <a:pt x="2811" y="312"/>
                </a:lnTo>
                <a:lnTo>
                  <a:pt x="2816" y="312"/>
                </a:lnTo>
                <a:lnTo>
                  <a:pt x="2816" y="327"/>
                </a:lnTo>
                <a:lnTo>
                  <a:pt x="2816" y="333"/>
                </a:lnTo>
                <a:lnTo>
                  <a:pt x="2811" y="327"/>
                </a:lnTo>
                <a:lnTo>
                  <a:pt x="2806" y="322"/>
                </a:lnTo>
                <a:lnTo>
                  <a:pt x="2800" y="322"/>
                </a:lnTo>
                <a:lnTo>
                  <a:pt x="2795" y="327"/>
                </a:lnTo>
                <a:lnTo>
                  <a:pt x="2800" y="333"/>
                </a:lnTo>
                <a:lnTo>
                  <a:pt x="2806" y="338"/>
                </a:lnTo>
                <a:lnTo>
                  <a:pt x="2800" y="338"/>
                </a:lnTo>
                <a:lnTo>
                  <a:pt x="2795" y="333"/>
                </a:lnTo>
                <a:lnTo>
                  <a:pt x="2780" y="322"/>
                </a:lnTo>
                <a:lnTo>
                  <a:pt x="2774" y="327"/>
                </a:lnTo>
                <a:lnTo>
                  <a:pt x="2774" y="333"/>
                </a:lnTo>
                <a:lnTo>
                  <a:pt x="2785" y="338"/>
                </a:lnTo>
                <a:lnTo>
                  <a:pt x="2790" y="348"/>
                </a:lnTo>
                <a:lnTo>
                  <a:pt x="2790" y="353"/>
                </a:lnTo>
                <a:lnTo>
                  <a:pt x="2785" y="353"/>
                </a:lnTo>
                <a:lnTo>
                  <a:pt x="2774" y="353"/>
                </a:lnTo>
                <a:lnTo>
                  <a:pt x="2769" y="353"/>
                </a:lnTo>
                <a:lnTo>
                  <a:pt x="2774" y="359"/>
                </a:lnTo>
                <a:lnTo>
                  <a:pt x="2785" y="364"/>
                </a:lnTo>
                <a:lnTo>
                  <a:pt x="2785" y="369"/>
                </a:lnTo>
                <a:lnTo>
                  <a:pt x="2785" y="374"/>
                </a:lnTo>
                <a:lnTo>
                  <a:pt x="2774" y="390"/>
                </a:lnTo>
                <a:lnTo>
                  <a:pt x="2774" y="395"/>
                </a:lnTo>
                <a:lnTo>
                  <a:pt x="2774" y="400"/>
                </a:lnTo>
                <a:lnTo>
                  <a:pt x="2785" y="395"/>
                </a:lnTo>
                <a:lnTo>
                  <a:pt x="2790" y="395"/>
                </a:lnTo>
                <a:lnTo>
                  <a:pt x="2790" y="405"/>
                </a:lnTo>
                <a:lnTo>
                  <a:pt x="2790" y="416"/>
                </a:lnTo>
                <a:lnTo>
                  <a:pt x="2790" y="426"/>
                </a:lnTo>
                <a:lnTo>
                  <a:pt x="2800" y="431"/>
                </a:lnTo>
                <a:lnTo>
                  <a:pt x="2806" y="431"/>
                </a:lnTo>
                <a:lnTo>
                  <a:pt x="2806" y="437"/>
                </a:lnTo>
                <a:lnTo>
                  <a:pt x="2800" y="437"/>
                </a:lnTo>
                <a:lnTo>
                  <a:pt x="2800" y="442"/>
                </a:lnTo>
                <a:lnTo>
                  <a:pt x="2800" y="447"/>
                </a:lnTo>
                <a:lnTo>
                  <a:pt x="2811" y="452"/>
                </a:lnTo>
                <a:lnTo>
                  <a:pt x="2832" y="452"/>
                </a:lnTo>
                <a:lnTo>
                  <a:pt x="2842" y="442"/>
                </a:lnTo>
                <a:lnTo>
                  <a:pt x="2847" y="447"/>
                </a:lnTo>
                <a:lnTo>
                  <a:pt x="2858" y="463"/>
                </a:lnTo>
                <a:lnTo>
                  <a:pt x="2863" y="463"/>
                </a:lnTo>
                <a:lnTo>
                  <a:pt x="2868" y="457"/>
                </a:lnTo>
                <a:lnTo>
                  <a:pt x="2868" y="468"/>
                </a:lnTo>
                <a:lnTo>
                  <a:pt x="2863" y="473"/>
                </a:lnTo>
                <a:lnTo>
                  <a:pt x="2847" y="478"/>
                </a:lnTo>
                <a:lnTo>
                  <a:pt x="2816" y="494"/>
                </a:lnTo>
                <a:lnTo>
                  <a:pt x="2785" y="520"/>
                </a:lnTo>
                <a:lnTo>
                  <a:pt x="2754" y="561"/>
                </a:lnTo>
                <a:lnTo>
                  <a:pt x="2774" y="556"/>
                </a:lnTo>
                <a:lnTo>
                  <a:pt x="2795" y="556"/>
                </a:lnTo>
                <a:lnTo>
                  <a:pt x="2800" y="561"/>
                </a:lnTo>
                <a:lnTo>
                  <a:pt x="2811" y="572"/>
                </a:lnTo>
                <a:lnTo>
                  <a:pt x="2821" y="587"/>
                </a:lnTo>
                <a:lnTo>
                  <a:pt x="2837" y="592"/>
                </a:lnTo>
                <a:lnTo>
                  <a:pt x="2842" y="592"/>
                </a:lnTo>
                <a:lnTo>
                  <a:pt x="2837" y="608"/>
                </a:lnTo>
                <a:lnTo>
                  <a:pt x="2821" y="629"/>
                </a:lnTo>
                <a:lnTo>
                  <a:pt x="2832" y="644"/>
                </a:lnTo>
                <a:lnTo>
                  <a:pt x="2837" y="650"/>
                </a:lnTo>
                <a:lnTo>
                  <a:pt x="2847" y="655"/>
                </a:lnTo>
                <a:lnTo>
                  <a:pt x="2878" y="655"/>
                </a:lnTo>
                <a:lnTo>
                  <a:pt x="2910" y="655"/>
                </a:lnTo>
                <a:lnTo>
                  <a:pt x="2920" y="660"/>
                </a:lnTo>
                <a:lnTo>
                  <a:pt x="2920" y="686"/>
                </a:lnTo>
                <a:lnTo>
                  <a:pt x="2925" y="702"/>
                </a:lnTo>
                <a:lnTo>
                  <a:pt x="2930" y="707"/>
                </a:lnTo>
                <a:lnTo>
                  <a:pt x="2951" y="696"/>
                </a:lnTo>
                <a:lnTo>
                  <a:pt x="2977" y="681"/>
                </a:lnTo>
                <a:lnTo>
                  <a:pt x="2977" y="686"/>
                </a:lnTo>
                <a:lnTo>
                  <a:pt x="2998" y="727"/>
                </a:lnTo>
                <a:lnTo>
                  <a:pt x="3029" y="769"/>
                </a:lnTo>
                <a:lnTo>
                  <a:pt x="3019" y="769"/>
                </a:lnTo>
                <a:lnTo>
                  <a:pt x="3008" y="774"/>
                </a:lnTo>
                <a:lnTo>
                  <a:pt x="3013" y="774"/>
                </a:lnTo>
                <a:lnTo>
                  <a:pt x="3034" y="774"/>
                </a:lnTo>
                <a:lnTo>
                  <a:pt x="3060" y="800"/>
                </a:lnTo>
                <a:lnTo>
                  <a:pt x="3045" y="769"/>
                </a:lnTo>
                <a:lnTo>
                  <a:pt x="3050" y="774"/>
                </a:lnTo>
                <a:lnTo>
                  <a:pt x="3055" y="774"/>
                </a:lnTo>
                <a:lnTo>
                  <a:pt x="3071" y="790"/>
                </a:lnTo>
                <a:lnTo>
                  <a:pt x="3081" y="800"/>
                </a:lnTo>
                <a:lnTo>
                  <a:pt x="3086" y="800"/>
                </a:lnTo>
                <a:lnTo>
                  <a:pt x="3091" y="800"/>
                </a:lnTo>
                <a:lnTo>
                  <a:pt x="3091" y="790"/>
                </a:lnTo>
                <a:lnTo>
                  <a:pt x="3076" y="774"/>
                </a:lnTo>
                <a:lnTo>
                  <a:pt x="3071" y="769"/>
                </a:lnTo>
                <a:lnTo>
                  <a:pt x="3081" y="769"/>
                </a:lnTo>
                <a:lnTo>
                  <a:pt x="3076" y="764"/>
                </a:lnTo>
                <a:lnTo>
                  <a:pt x="3071" y="764"/>
                </a:lnTo>
                <a:lnTo>
                  <a:pt x="3091" y="753"/>
                </a:lnTo>
                <a:lnTo>
                  <a:pt x="3102" y="753"/>
                </a:lnTo>
                <a:lnTo>
                  <a:pt x="3097" y="759"/>
                </a:lnTo>
                <a:lnTo>
                  <a:pt x="3097" y="764"/>
                </a:lnTo>
                <a:lnTo>
                  <a:pt x="3091" y="764"/>
                </a:lnTo>
                <a:lnTo>
                  <a:pt x="3086" y="764"/>
                </a:lnTo>
                <a:lnTo>
                  <a:pt x="3138" y="759"/>
                </a:lnTo>
                <a:lnTo>
                  <a:pt x="3154" y="753"/>
                </a:lnTo>
                <a:lnTo>
                  <a:pt x="3149" y="753"/>
                </a:lnTo>
                <a:lnTo>
                  <a:pt x="3123" y="753"/>
                </a:lnTo>
                <a:lnTo>
                  <a:pt x="3117" y="753"/>
                </a:lnTo>
                <a:lnTo>
                  <a:pt x="3133" y="748"/>
                </a:lnTo>
                <a:lnTo>
                  <a:pt x="3143" y="753"/>
                </a:lnTo>
                <a:lnTo>
                  <a:pt x="3149" y="753"/>
                </a:lnTo>
                <a:lnTo>
                  <a:pt x="3169" y="748"/>
                </a:lnTo>
                <a:lnTo>
                  <a:pt x="3185" y="748"/>
                </a:lnTo>
                <a:lnTo>
                  <a:pt x="3211" y="743"/>
                </a:lnTo>
                <a:lnTo>
                  <a:pt x="3237" y="733"/>
                </a:lnTo>
                <a:lnTo>
                  <a:pt x="3247" y="753"/>
                </a:lnTo>
                <a:lnTo>
                  <a:pt x="3263" y="764"/>
                </a:lnTo>
                <a:lnTo>
                  <a:pt x="3284" y="769"/>
                </a:lnTo>
                <a:lnTo>
                  <a:pt x="3310" y="769"/>
                </a:lnTo>
                <a:lnTo>
                  <a:pt x="3330" y="785"/>
                </a:lnTo>
                <a:lnTo>
                  <a:pt x="3320" y="811"/>
                </a:lnTo>
                <a:lnTo>
                  <a:pt x="3320" y="821"/>
                </a:lnTo>
                <a:lnTo>
                  <a:pt x="3330" y="831"/>
                </a:lnTo>
                <a:lnTo>
                  <a:pt x="3341" y="837"/>
                </a:lnTo>
                <a:lnTo>
                  <a:pt x="3351" y="847"/>
                </a:lnTo>
                <a:lnTo>
                  <a:pt x="3362" y="868"/>
                </a:lnTo>
                <a:lnTo>
                  <a:pt x="3367" y="894"/>
                </a:lnTo>
                <a:lnTo>
                  <a:pt x="3367" y="904"/>
                </a:lnTo>
                <a:lnTo>
                  <a:pt x="3377" y="909"/>
                </a:lnTo>
                <a:lnTo>
                  <a:pt x="3398" y="909"/>
                </a:lnTo>
                <a:lnTo>
                  <a:pt x="3403" y="935"/>
                </a:lnTo>
                <a:lnTo>
                  <a:pt x="3403" y="956"/>
                </a:lnTo>
                <a:lnTo>
                  <a:pt x="3393" y="972"/>
                </a:lnTo>
                <a:lnTo>
                  <a:pt x="3382" y="961"/>
                </a:lnTo>
                <a:lnTo>
                  <a:pt x="3377" y="951"/>
                </a:lnTo>
                <a:lnTo>
                  <a:pt x="3367" y="956"/>
                </a:lnTo>
                <a:lnTo>
                  <a:pt x="3362" y="972"/>
                </a:lnTo>
                <a:lnTo>
                  <a:pt x="3367" y="992"/>
                </a:lnTo>
                <a:lnTo>
                  <a:pt x="3372" y="1003"/>
                </a:lnTo>
                <a:lnTo>
                  <a:pt x="3372" y="1008"/>
                </a:lnTo>
                <a:lnTo>
                  <a:pt x="3362" y="1008"/>
                </a:lnTo>
                <a:lnTo>
                  <a:pt x="3351" y="1008"/>
                </a:lnTo>
                <a:lnTo>
                  <a:pt x="3346" y="1018"/>
                </a:lnTo>
                <a:lnTo>
                  <a:pt x="3247" y="1034"/>
                </a:lnTo>
                <a:lnTo>
                  <a:pt x="3206" y="1039"/>
                </a:lnTo>
                <a:lnTo>
                  <a:pt x="3185" y="1034"/>
                </a:lnTo>
                <a:lnTo>
                  <a:pt x="3164" y="1029"/>
                </a:lnTo>
                <a:lnTo>
                  <a:pt x="3154" y="1018"/>
                </a:lnTo>
                <a:lnTo>
                  <a:pt x="3159" y="1008"/>
                </a:lnTo>
                <a:lnTo>
                  <a:pt x="3175" y="998"/>
                </a:lnTo>
                <a:lnTo>
                  <a:pt x="3164" y="1003"/>
                </a:lnTo>
                <a:lnTo>
                  <a:pt x="3149" y="1008"/>
                </a:lnTo>
                <a:lnTo>
                  <a:pt x="3143" y="1024"/>
                </a:lnTo>
                <a:lnTo>
                  <a:pt x="3128" y="1018"/>
                </a:lnTo>
                <a:lnTo>
                  <a:pt x="3123" y="946"/>
                </a:lnTo>
                <a:lnTo>
                  <a:pt x="3112" y="894"/>
                </a:lnTo>
                <a:lnTo>
                  <a:pt x="3097" y="847"/>
                </a:lnTo>
                <a:lnTo>
                  <a:pt x="3112" y="904"/>
                </a:lnTo>
                <a:lnTo>
                  <a:pt x="3117" y="966"/>
                </a:lnTo>
                <a:lnTo>
                  <a:pt x="3117" y="1018"/>
                </a:lnTo>
                <a:lnTo>
                  <a:pt x="3097" y="1024"/>
                </a:lnTo>
                <a:lnTo>
                  <a:pt x="3102" y="992"/>
                </a:lnTo>
                <a:lnTo>
                  <a:pt x="3102" y="977"/>
                </a:lnTo>
                <a:lnTo>
                  <a:pt x="3097" y="982"/>
                </a:lnTo>
                <a:lnTo>
                  <a:pt x="3091" y="1013"/>
                </a:lnTo>
                <a:lnTo>
                  <a:pt x="3086" y="1013"/>
                </a:lnTo>
                <a:lnTo>
                  <a:pt x="3102" y="951"/>
                </a:lnTo>
                <a:lnTo>
                  <a:pt x="3102" y="920"/>
                </a:lnTo>
                <a:lnTo>
                  <a:pt x="3097" y="894"/>
                </a:lnTo>
                <a:lnTo>
                  <a:pt x="3081" y="847"/>
                </a:lnTo>
                <a:lnTo>
                  <a:pt x="3071" y="831"/>
                </a:lnTo>
                <a:lnTo>
                  <a:pt x="3060" y="821"/>
                </a:lnTo>
                <a:lnTo>
                  <a:pt x="3050" y="816"/>
                </a:lnTo>
                <a:lnTo>
                  <a:pt x="3060" y="831"/>
                </a:lnTo>
                <a:lnTo>
                  <a:pt x="3076" y="868"/>
                </a:lnTo>
                <a:lnTo>
                  <a:pt x="3086" y="915"/>
                </a:lnTo>
                <a:lnTo>
                  <a:pt x="3091" y="925"/>
                </a:lnTo>
                <a:lnTo>
                  <a:pt x="3086" y="920"/>
                </a:lnTo>
                <a:lnTo>
                  <a:pt x="3071" y="873"/>
                </a:lnTo>
                <a:lnTo>
                  <a:pt x="3081" y="920"/>
                </a:lnTo>
                <a:lnTo>
                  <a:pt x="3081" y="935"/>
                </a:lnTo>
                <a:lnTo>
                  <a:pt x="3076" y="940"/>
                </a:lnTo>
                <a:lnTo>
                  <a:pt x="3071" y="935"/>
                </a:lnTo>
                <a:lnTo>
                  <a:pt x="3065" y="925"/>
                </a:lnTo>
                <a:lnTo>
                  <a:pt x="3060" y="925"/>
                </a:lnTo>
                <a:lnTo>
                  <a:pt x="3065" y="946"/>
                </a:lnTo>
                <a:lnTo>
                  <a:pt x="3071" y="951"/>
                </a:lnTo>
                <a:lnTo>
                  <a:pt x="3076" y="946"/>
                </a:lnTo>
                <a:lnTo>
                  <a:pt x="3081" y="946"/>
                </a:lnTo>
                <a:lnTo>
                  <a:pt x="3081" y="951"/>
                </a:lnTo>
                <a:lnTo>
                  <a:pt x="3076" y="956"/>
                </a:lnTo>
                <a:lnTo>
                  <a:pt x="3076" y="961"/>
                </a:lnTo>
                <a:lnTo>
                  <a:pt x="3081" y="982"/>
                </a:lnTo>
                <a:lnTo>
                  <a:pt x="3076" y="998"/>
                </a:lnTo>
                <a:lnTo>
                  <a:pt x="3065" y="1034"/>
                </a:lnTo>
                <a:lnTo>
                  <a:pt x="3060" y="1029"/>
                </a:lnTo>
                <a:lnTo>
                  <a:pt x="3050" y="1034"/>
                </a:lnTo>
                <a:lnTo>
                  <a:pt x="3045" y="1039"/>
                </a:lnTo>
                <a:lnTo>
                  <a:pt x="3045" y="1044"/>
                </a:lnTo>
                <a:lnTo>
                  <a:pt x="3050" y="1050"/>
                </a:lnTo>
                <a:lnTo>
                  <a:pt x="3039" y="1065"/>
                </a:lnTo>
                <a:lnTo>
                  <a:pt x="3034" y="1086"/>
                </a:lnTo>
                <a:lnTo>
                  <a:pt x="3034" y="1102"/>
                </a:lnTo>
                <a:lnTo>
                  <a:pt x="3045" y="1122"/>
                </a:lnTo>
                <a:lnTo>
                  <a:pt x="3060" y="1128"/>
                </a:lnTo>
                <a:lnTo>
                  <a:pt x="3086" y="1133"/>
                </a:lnTo>
                <a:lnTo>
                  <a:pt x="3149" y="1128"/>
                </a:lnTo>
                <a:lnTo>
                  <a:pt x="3237" y="1107"/>
                </a:lnTo>
                <a:lnTo>
                  <a:pt x="3175" y="1117"/>
                </a:lnTo>
                <a:lnTo>
                  <a:pt x="3143" y="1122"/>
                </a:lnTo>
                <a:lnTo>
                  <a:pt x="3123" y="1117"/>
                </a:lnTo>
                <a:lnTo>
                  <a:pt x="3102" y="1112"/>
                </a:lnTo>
                <a:lnTo>
                  <a:pt x="3117" y="1112"/>
                </a:lnTo>
                <a:lnTo>
                  <a:pt x="3185" y="1107"/>
                </a:lnTo>
                <a:lnTo>
                  <a:pt x="3190" y="1107"/>
                </a:lnTo>
                <a:lnTo>
                  <a:pt x="3195" y="1107"/>
                </a:lnTo>
                <a:lnTo>
                  <a:pt x="3258" y="1096"/>
                </a:lnTo>
                <a:lnTo>
                  <a:pt x="3336" y="1070"/>
                </a:lnTo>
                <a:lnTo>
                  <a:pt x="3356" y="1086"/>
                </a:lnTo>
                <a:lnTo>
                  <a:pt x="3367" y="1096"/>
                </a:lnTo>
                <a:lnTo>
                  <a:pt x="3382" y="1122"/>
                </a:lnTo>
                <a:lnTo>
                  <a:pt x="3388" y="1117"/>
                </a:lnTo>
                <a:lnTo>
                  <a:pt x="3398" y="1122"/>
                </a:lnTo>
                <a:lnTo>
                  <a:pt x="3398" y="1133"/>
                </a:lnTo>
                <a:lnTo>
                  <a:pt x="3403" y="1133"/>
                </a:lnTo>
                <a:lnTo>
                  <a:pt x="3403" y="1122"/>
                </a:lnTo>
                <a:lnTo>
                  <a:pt x="3424" y="1128"/>
                </a:lnTo>
                <a:lnTo>
                  <a:pt x="3429" y="1128"/>
                </a:lnTo>
                <a:lnTo>
                  <a:pt x="3429" y="1122"/>
                </a:lnTo>
                <a:lnTo>
                  <a:pt x="3429" y="1107"/>
                </a:lnTo>
                <a:lnTo>
                  <a:pt x="3414" y="1091"/>
                </a:lnTo>
                <a:lnTo>
                  <a:pt x="3403" y="1081"/>
                </a:lnTo>
                <a:lnTo>
                  <a:pt x="3382" y="1076"/>
                </a:lnTo>
                <a:lnTo>
                  <a:pt x="3367" y="1060"/>
                </a:lnTo>
                <a:lnTo>
                  <a:pt x="3382" y="1055"/>
                </a:lnTo>
                <a:lnTo>
                  <a:pt x="3403" y="1044"/>
                </a:lnTo>
                <a:lnTo>
                  <a:pt x="3388" y="1050"/>
                </a:lnTo>
                <a:lnTo>
                  <a:pt x="3403" y="1029"/>
                </a:lnTo>
                <a:lnTo>
                  <a:pt x="3408" y="1029"/>
                </a:lnTo>
                <a:lnTo>
                  <a:pt x="3414" y="1029"/>
                </a:lnTo>
                <a:lnTo>
                  <a:pt x="3408" y="1029"/>
                </a:lnTo>
                <a:lnTo>
                  <a:pt x="3450" y="1008"/>
                </a:lnTo>
                <a:lnTo>
                  <a:pt x="3408" y="1018"/>
                </a:lnTo>
                <a:lnTo>
                  <a:pt x="3408" y="1013"/>
                </a:lnTo>
                <a:lnTo>
                  <a:pt x="3414" y="987"/>
                </a:lnTo>
                <a:lnTo>
                  <a:pt x="3429" y="961"/>
                </a:lnTo>
                <a:lnTo>
                  <a:pt x="3434" y="951"/>
                </a:lnTo>
                <a:lnTo>
                  <a:pt x="3429" y="946"/>
                </a:lnTo>
                <a:lnTo>
                  <a:pt x="3434" y="946"/>
                </a:lnTo>
                <a:lnTo>
                  <a:pt x="3460" y="992"/>
                </a:lnTo>
                <a:lnTo>
                  <a:pt x="3471" y="1008"/>
                </a:lnTo>
                <a:lnTo>
                  <a:pt x="3471" y="1013"/>
                </a:lnTo>
                <a:lnTo>
                  <a:pt x="3471" y="1018"/>
                </a:lnTo>
                <a:lnTo>
                  <a:pt x="3476" y="1018"/>
                </a:lnTo>
                <a:lnTo>
                  <a:pt x="3476" y="1024"/>
                </a:lnTo>
                <a:lnTo>
                  <a:pt x="3481" y="1034"/>
                </a:lnTo>
                <a:lnTo>
                  <a:pt x="3481" y="1029"/>
                </a:lnTo>
                <a:lnTo>
                  <a:pt x="3481" y="1034"/>
                </a:lnTo>
                <a:lnTo>
                  <a:pt x="3481" y="1029"/>
                </a:lnTo>
                <a:lnTo>
                  <a:pt x="3465" y="977"/>
                </a:lnTo>
                <a:lnTo>
                  <a:pt x="3460" y="982"/>
                </a:lnTo>
                <a:lnTo>
                  <a:pt x="3434" y="940"/>
                </a:lnTo>
                <a:lnTo>
                  <a:pt x="3434" y="915"/>
                </a:lnTo>
                <a:lnTo>
                  <a:pt x="3450" y="935"/>
                </a:lnTo>
                <a:lnTo>
                  <a:pt x="3460" y="925"/>
                </a:lnTo>
                <a:lnTo>
                  <a:pt x="3471" y="935"/>
                </a:lnTo>
                <a:lnTo>
                  <a:pt x="3476" y="940"/>
                </a:lnTo>
                <a:lnTo>
                  <a:pt x="3476" y="920"/>
                </a:lnTo>
                <a:lnTo>
                  <a:pt x="3471" y="852"/>
                </a:lnTo>
                <a:lnTo>
                  <a:pt x="3465" y="831"/>
                </a:lnTo>
                <a:lnTo>
                  <a:pt x="3450" y="790"/>
                </a:lnTo>
                <a:lnTo>
                  <a:pt x="3439" y="774"/>
                </a:lnTo>
                <a:lnTo>
                  <a:pt x="3424" y="769"/>
                </a:lnTo>
                <a:lnTo>
                  <a:pt x="3403" y="764"/>
                </a:lnTo>
                <a:lnTo>
                  <a:pt x="3398" y="759"/>
                </a:lnTo>
                <a:lnTo>
                  <a:pt x="3398" y="753"/>
                </a:lnTo>
                <a:lnTo>
                  <a:pt x="3408" y="753"/>
                </a:lnTo>
                <a:lnTo>
                  <a:pt x="3429" y="753"/>
                </a:lnTo>
                <a:lnTo>
                  <a:pt x="3450" y="774"/>
                </a:lnTo>
                <a:lnTo>
                  <a:pt x="3471" y="795"/>
                </a:lnTo>
                <a:lnTo>
                  <a:pt x="3476" y="821"/>
                </a:lnTo>
                <a:lnTo>
                  <a:pt x="3486" y="837"/>
                </a:lnTo>
                <a:lnTo>
                  <a:pt x="3476" y="805"/>
                </a:lnTo>
                <a:lnTo>
                  <a:pt x="3476" y="790"/>
                </a:lnTo>
                <a:lnTo>
                  <a:pt x="3481" y="800"/>
                </a:lnTo>
                <a:lnTo>
                  <a:pt x="3486" y="805"/>
                </a:lnTo>
                <a:lnTo>
                  <a:pt x="3491" y="811"/>
                </a:lnTo>
                <a:lnTo>
                  <a:pt x="3507" y="800"/>
                </a:lnTo>
                <a:lnTo>
                  <a:pt x="3512" y="805"/>
                </a:lnTo>
                <a:lnTo>
                  <a:pt x="3507" y="847"/>
                </a:lnTo>
                <a:lnTo>
                  <a:pt x="3507" y="899"/>
                </a:lnTo>
                <a:lnTo>
                  <a:pt x="3512" y="925"/>
                </a:lnTo>
                <a:lnTo>
                  <a:pt x="3523" y="935"/>
                </a:lnTo>
                <a:lnTo>
                  <a:pt x="3533" y="935"/>
                </a:lnTo>
                <a:lnTo>
                  <a:pt x="3538" y="925"/>
                </a:lnTo>
                <a:lnTo>
                  <a:pt x="3538" y="915"/>
                </a:lnTo>
                <a:lnTo>
                  <a:pt x="3528" y="909"/>
                </a:lnTo>
                <a:lnTo>
                  <a:pt x="3517" y="909"/>
                </a:lnTo>
                <a:lnTo>
                  <a:pt x="3517" y="904"/>
                </a:lnTo>
                <a:lnTo>
                  <a:pt x="3517" y="894"/>
                </a:lnTo>
                <a:lnTo>
                  <a:pt x="3533" y="868"/>
                </a:lnTo>
                <a:lnTo>
                  <a:pt x="3543" y="857"/>
                </a:lnTo>
                <a:lnTo>
                  <a:pt x="3549" y="857"/>
                </a:lnTo>
                <a:lnTo>
                  <a:pt x="3554" y="868"/>
                </a:lnTo>
                <a:lnTo>
                  <a:pt x="3554" y="894"/>
                </a:lnTo>
                <a:lnTo>
                  <a:pt x="3554" y="951"/>
                </a:lnTo>
                <a:lnTo>
                  <a:pt x="3564" y="982"/>
                </a:lnTo>
                <a:lnTo>
                  <a:pt x="3575" y="1003"/>
                </a:lnTo>
                <a:lnTo>
                  <a:pt x="3585" y="1013"/>
                </a:lnTo>
                <a:lnTo>
                  <a:pt x="3569" y="987"/>
                </a:lnTo>
                <a:lnTo>
                  <a:pt x="3569" y="977"/>
                </a:lnTo>
                <a:lnTo>
                  <a:pt x="3590" y="992"/>
                </a:lnTo>
                <a:lnTo>
                  <a:pt x="3606" y="1018"/>
                </a:lnTo>
                <a:lnTo>
                  <a:pt x="3616" y="1044"/>
                </a:lnTo>
                <a:lnTo>
                  <a:pt x="3627" y="1096"/>
                </a:lnTo>
                <a:lnTo>
                  <a:pt x="3627" y="1128"/>
                </a:lnTo>
                <a:lnTo>
                  <a:pt x="3621" y="1128"/>
                </a:lnTo>
                <a:lnTo>
                  <a:pt x="3621" y="1112"/>
                </a:lnTo>
                <a:lnTo>
                  <a:pt x="3611" y="1076"/>
                </a:lnTo>
                <a:lnTo>
                  <a:pt x="3606" y="1055"/>
                </a:lnTo>
                <a:lnTo>
                  <a:pt x="3590" y="1039"/>
                </a:lnTo>
                <a:lnTo>
                  <a:pt x="3575" y="1018"/>
                </a:lnTo>
                <a:lnTo>
                  <a:pt x="3554" y="961"/>
                </a:lnTo>
                <a:lnTo>
                  <a:pt x="3549" y="951"/>
                </a:lnTo>
                <a:lnTo>
                  <a:pt x="3543" y="966"/>
                </a:lnTo>
                <a:lnTo>
                  <a:pt x="3543" y="998"/>
                </a:lnTo>
                <a:lnTo>
                  <a:pt x="3538" y="1024"/>
                </a:lnTo>
                <a:lnTo>
                  <a:pt x="3528" y="1034"/>
                </a:lnTo>
                <a:lnTo>
                  <a:pt x="3528" y="1029"/>
                </a:lnTo>
                <a:lnTo>
                  <a:pt x="3523" y="1013"/>
                </a:lnTo>
                <a:lnTo>
                  <a:pt x="3512" y="1003"/>
                </a:lnTo>
                <a:lnTo>
                  <a:pt x="3502" y="998"/>
                </a:lnTo>
                <a:lnTo>
                  <a:pt x="3491" y="1003"/>
                </a:lnTo>
                <a:lnTo>
                  <a:pt x="3491" y="1008"/>
                </a:lnTo>
                <a:lnTo>
                  <a:pt x="3497" y="1008"/>
                </a:lnTo>
                <a:lnTo>
                  <a:pt x="3491" y="1024"/>
                </a:lnTo>
                <a:lnTo>
                  <a:pt x="3497" y="1029"/>
                </a:lnTo>
                <a:lnTo>
                  <a:pt x="3502" y="1018"/>
                </a:lnTo>
                <a:lnTo>
                  <a:pt x="3502" y="1024"/>
                </a:lnTo>
                <a:lnTo>
                  <a:pt x="3502" y="1034"/>
                </a:lnTo>
                <a:lnTo>
                  <a:pt x="3507" y="1034"/>
                </a:lnTo>
                <a:lnTo>
                  <a:pt x="3517" y="1065"/>
                </a:lnTo>
                <a:lnTo>
                  <a:pt x="3507" y="1096"/>
                </a:lnTo>
                <a:lnTo>
                  <a:pt x="3486" y="1039"/>
                </a:lnTo>
                <a:lnTo>
                  <a:pt x="3491" y="1060"/>
                </a:lnTo>
                <a:lnTo>
                  <a:pt x="3486" y="1055"/>
                </a:lnTo>
                <a:lnTo>
                  <a:pt x="3507" y="1107"/>
                </a:lnTo>
                <a:lnTo>
                  <a:pt x="3497" y="1143"/>
                </a:lnTo>
                <a:lnTo>
                  <a:pt x="3491" y="1179"/>
                </a:lnTo>
                <a:lnTo>
                  <a:pt x="3486" y="1185"/>
                </a:lnTo>
                <a:lnTo>
                  <a:pt x="3486" y="1169"/>
                </a:lnTo>
                <a:lnTo>
                  <a:pt x="3481" y="1164"/>
                </a:lnTo>
                <a:lnTo>
                  <a:pt x="3465" y="1242"/>
                </a:lnTo>
                <a:lnTo>
                  <a:pt x="3476" y="1211"/>
                </a:lnTo>
                <a:lnTo>
                  <a:pt x="3481" y="1200"/>
                </a:lnTo>
                <a:lnTo>
                  <a:pt x="3486" y="1205"/>
                </a:lnTo>
                <a:lnTo>
                  <a:pt x="3491" y="1195"/>
                </a:lnTo>
                <a:lnTo>
                  <a:pt x="3491" y="1257"/>
                </a:lnTo>
                <a:lnTo>
                  <a:pt x="3491" y="1273"/>
                </a:lnTo>
                <a:lnTo>
                  <a:pt x="3491" y="1268"/>
                </a:lnTo>
                <a:lnTo>
                  <a:pt x="3497" y="1200"/>
                </a:lnTo>
                <a:lnTo>
                  <a:pt x="3502" y="1164"/>
                </a:lnTo>
                <a:lnTo>
                  <a:pt x="3507" y="1159"/>
                </a:lnTo>
                <a:lnTo>
                  <a:pt x="3512" y="1164"/>
                </a:lnTo>
                <a:lnTo>
                  <a:pt x="3523" y="1174"/>
                </a:lnTo>
                <a:lnTo>
                  <a:pt x="3523" y="1179"/>
                </a:lnTo>
                <a:lnTo>
                  <a:pt x="3523" y="1185"/>
                </a:lnTo>
                <a:lnTo>
                  <a:pt x="3533" y="1257"/>
                </a:lnTo>
                <a:lnTo>
                  <a:pt x="3538" y="1335"/>
                </a:lnTo>
                <a:lnTo>
                  <a:pt x="3533" y="1377"/>
                </a:lnTo>
                <a:lnTo>
                  <a:pt x="3528" y="1434"/>
                </a:lnTo>
                <a:lnTo>
                  <a:pt x="3523" y="1398"/>
                </a:lnTo>
                <a:lnTo>
                  <a:pt x="3523" y="1429"/>
                </a:lnTo>
                <a:lnTo>
                  <a:pt x="3523" y="1439"/>
                </a:lnTo>
                <a:lnTo>
                  <a:pt x="3517" y="1429"/>
                </a:lnTo>
                <a:lnTo>
                  <a:pt x="3507" y="1315"/>
                </a:lnTo>
                <a:lnTo>
                  <a:pt x="3497" y="1237"/>
                </a:lnTo>
                <a:lnTo>
                  <a:pt x="3497" y="1330"/>
                </a:lnTo>
                <a:lnTo>
                  <a:pt x="3512" y="1460"/>
                </a:lnTo>
                <a:lnTo>
                  <a:pt x="3533" y="1616"/>
                </a:lnTo>
                <a:lnTo>
                  <a:pt x="3528" y="1673"/>
                </a:lnTo>
                <a:lnTo>
                  <a:pt x="3528" y="1657"/>
                </a:lnTo>
                <a:lnTo>
                  <a:pt x="3517" y="1626"/>
                </a:lnTo>
                <a:lnTo>
                  <a:pt x="3517" y="1611"/>
                </a:lnTo>
                <a:lnTo>
                  <a:pt x="3523" y="1647"/>
                </a:lnTo>
                <a:lnTo>
                  <a:pt x="3523" y="1663"/>
                </a:lnTo>
                <a:lnTo>
                  <a:pt x="3517" y="1657"/>
                </a:lnTo>
                <a:lnTo>
                  <a:pt x="3512" y="1621"/>
                </a:lnTo>
                <a:lnTo>
                  <a:pt x="3502" y="1564"/>
                </a:lnTo>
                <a:lnTo>
                  <a:pt x="3497" y="1528"/>
                </a:lnTo>
                <a:lnTo>
                  <a:pt x="3497" y="1522"/>
                </a:lnTo>
                <a:lnTo>
                  <a:pt x="3491" y="1528"/>
                </a:lnTo>
                <a:lnTo>
                  <a:pt x="3497" y="1538"/>
                </a:lnTo>
                <a:lnTo>
                  <a:pt x="3486" y="1502"/>
                </a:lnTo>
                <a:lnTo>
                  <a:pt x="3486" y="1491"/>
                </a:lnTo>
                <a:lnTo>
                  <a:pt x="3486" y="1512"/>
                </a:lnTo>
                <a:lnTo>
                  <a:pt x="3497" y="1564"/>
                </a:lnTo>
                <a:lnTo>
                  <a:pt x="3512" y="1621"/>
                </a:lnTo>
                <a:lnTo>
                  <a:pt x="3517" y="1673"/>
                </a:lnTo>
                <a:lnTo>
                  <a:pt x="3512" y="1668"/>
                </a:lnTo>
                <a:lnTo>
                  <a:pt x="3512" y="1652"/>
                </a:lnTo>
                <a:lnTo>
                  <a:pt x="3512" y="1668"/>
                </a:lnTo>
                <a:lnTo>
                  <a:pt x="3507" y="1663"/>
                </a:lnTo>
                <a:lnTo>
                  <a:pt x="3507" y="1652"/>
                </a:lnTo>
                <a:lnTo>
                  <a:pt x="3502" y="1611"/>
                </a:lnTo>
                <a:lnTo>
                  <a:pt x="3491" y="1564"/>
                </a:lnTo>
                <a:lnTo>
                  <a:pt x="3497" y="1585"/>
                </a:lnTo>
                <a:lnTo>
                  <a:pt x="3497" y="1595"/>
                </a:lnTo>
                <a:lnTo>
                  <a:pt x="3491" y="1585"/>
                </a:lnTo>
                <a:lnTo>
                  <a:pt x="3497" y="1621"/>
                </a:lnTo>
                <a:lnTo>
                  <a:pt x="3497" y="1626"/>
                </a:lnTo>
                <a:lnTo>
                  <a:pt x="3502" y="1663"/>
                </a:lnTo>
                <a:lnTo>
                  <a:pt x="3491" y="1657"/>
                </a:lnTo>
                <a:lnTo>
                  <a:pt x="3481" y="1626"/>
                </a:lnTo>
                <a:lnTo>
                  <a:pt x="3465" y="1538"/>
                </a:lnTo>
                <a:lnTo>
                  <a:pt x="3481" y="1631"/>
                </a:lnTo>
                <a:lnTo>
                  <a:pt x="3460" y="1538"/>
                </a:lnTo>
                <a:lnTo>
                  <a:pt x="3465" y="1579"/>
                </a:lnTo>
                <a:lnTo>
                  <a:pt x="3471" y="1595"/>
                </a:lnTo>
                <a:lnTo>
                  <a:pt x="3465" y="1585"/>
                </a:lnTo>
                <a:lnTo>
                  <a:pt x="3471" y="1616"/>
                </a:lnTo>
                <a:lnTo>
                  <a:pt x="3476" y="1657"/>
                </a:lnTo>
                <a:lnTo>
                  <a:pt x="3471" y="1663"/>
                </a:lnTo>
                <a:lnTo>
                  <a:pt x="3465" y="1663"/>
                </a:lnTo>
                <a:lnTo>
                  <a:pt x="3471" y="1673"/>
                </a:lnTo>
                <a:lnTo>
                  <a:pt x="3481" y="1683"/>
                </a:lnTo>
                <a:lnTo>
                  <a:pt x="3486" y="1709"/>
                </a:lnTo>
                <a:lnTo>
                  <a:pt x="3476" y="1720"/>
                </a:lnTo>
                <a:lnTo>
                  <a:pt x="3465" y="1715"/>
                </a:lnTo>
                <a:lnTo>
                  <a:pt x="3424" y="1694"/>
                </a:lnTo>
                <a:lnTo>
                  <a:pt x="3408" y="1689"/>
                </a:lnTo>
                <a:lnTo>
                  <a:pt x="3393" y="1694"/>
                </a:lnTo>
                <a:lnTo>
                  <a:pt x="3372" y="1621"/>
                </a:lnTo>
                <a:lnTo>
                  <a:pt x="3398" y="1605"/>
                </a:lnTo>
                <a:lnTo>
                  <a:pt x="3408" y="1600"/>
                </a:lnTo>
                <a:lnTo>
                  <a:pt x="3398" y="1569"/>
                </a:lnTo>
                <a:lnTo>
                  <a:pt x="3377" y="1590"/>
                </a:lnTo>
                <a:lnTo>
                  <a:pt x="3367" y="1611"/>
                </a:lnTo>
                <a:lnTo>
                  <a:pt x="3294" y="1408"/>
                </a:lnTo>
                <a:lnTo>
                  <a:pt x="3325" y="1486"/>
                </a:lnTo>
                <a:lnTo>
                  <a:pt x="3372" y="1637"/>
                </a:lnTo>
                <a:lnTo>
                  <a:pt x="3377" y="1647"/>
                </a:lnTo>
                <a:lnTo>
                  <a:pt x="3372" y="1652"/>
                </a:lnTo>
                <a:lnTo>
                  <a:pt x="3346" y="1579"/>
                </a:lnTo>
                <a:lnTo>
                  <a:pt x="3362" y="1637"/>
                </a:lnTo>
                <a:lnTo>
                  <a:pt x="3362" y="1652"/>
                </a:lnTo>
                <a:lnTo>
                  <a:pt x="3356" y="1668"/>
                </a:lnTo>
                <a:lnTo>
                  <a:pt x="3351" y="1657"/>
                </a:lnTo>
                <a:lnTo>
                  <a:pt x="3346" y="1657"/>
                </a:lnTo>
                <a:lnTo>
                  <a:pt x="3341" y="1657"/>
                </a:lnTo>
                <a:lnTo>
                  <a:pt x="3330" y="1647"/>
                </a:lnTo>
                <a:lnTo>
                  <a:pt x="3325" y="1642"/>
                </a:lnTo>
                <a:lnTo>
                  <a:pt x="3336" y="1642"/>
                </a:lnTo>
                <a:lnTo>
                  <a:pt x="3341" y="1642"/>
                </a:lnTo>
                <a:lnTo>
                  <a:pt x="3346" y="1637"/>
                </a:lnTo>
                <a:lnTo>
                  <a:pt x="3330" y="1611"/>
                </a:lnTo>
                <a:lnTo>
                  <a:pt x="3320" y="1595"/>
                </a:lnTo>
                <a:lnTo>
                  <a:pt x="3310" y="1590"/>
                </a:lnTo>
                <a:lnTo>
                  <a:pt x="3299" y="1595"/>
                </a:lnTo>
                <a:lnTo>
                  <a:pt x="3315" y="1600"/>
                </a:lnTo>
                <a:lnTo>
                  <a:pt x="3336" y="1626"/>
                </a:lnTo>
                <a:lnTo>
                  <a:pt x="3336" y="1631"/>
                </a:lnTo>
                <a:lnTo>
                  <a:pt x="3325" y="1631"/>
                </a:lnTo>
                <a:lnTo>
                  <a:pt x="3315" y="1626"/>
                </a:lnTo>
                <a:lnTo>
                  <a:pt x="3304" y="1631"/>
                </a:lnTo>
                <a:lnTo>
                  <a:pt x="3299" y="1631"/>
                </a:lnTo>
                <a:lnTo>
                  <a:pt x="3299" y="1637"/>
                </a:lnTo>
                <a:lnTo>
                  <a:pt x="3310" y="1647"/>
                </a:lnTo>
                <a:lnTo>
                  <a:pt x="3330" y="1657"/>
                </a:lnTo>
                <a:lnTo>
                  <a:pt x="3351" y="1678"/>
                </a:lnTo>
                <a:lnTo>
                  <a:pt x="3351" y="1683"/>
                </a:lnTo>
                <a:lnTo>
                  <a:pt x="3351" y="1689"/>
                </a:lnTo>
                <a:lnTo>
                  <a:pt x="3346" y="1704"/>
                </a:lnTo>
                <a:lnTo>
                  <a:pt x="3341" y="1704"/>
                </a:lnTo>
                <a:lnTo>
                  <a:pt x="3330" y="1704"/>
                </a:lnTo>
                <a:lnTo>
                  <a:pt x="3330" y="1709"/>
                </a:lnTo>
                <a:lnTo>
                  <a:pt x="3341" y="1715"/>
                </a:lnTo>
                <a:lnTo>
                  <a:pt x="3320" y="1735"/>
                </a:lnTo>
                <a:lnTo>
                  <a:pt x="3320" y="1746"/>
                </a:lnTo>
                <a:lnTo>
                  <a:pt x="3320" y="1756"/>
                </a:lnTo>
                <a:lnTo>
                  <a:pt x="3320" y="1772"/>
                </a:lnTo>
                <a:lnTo>
                  <a:pt x="3315" y="1782"/>
                </a:lnTo>
                <a:lnTo>
                  <a:pt x="3299" y="1777"/>
                </a:lnTo>
                <a:lnTo>
                  <a:pt x="3289" y="1772"/>
                </a:lnTo>
                <a:lnTo>
                  <a:pt x="3294" y="1808"/>
                </a:lnTo>
                <a:lnTo>
                  <a:pt x="3263" y="1829"/>
                </a:lnTo>
                <a:lnTo>
                  <a:pt x="3258" y="1829"/>
                </a:lnTo>
                <a:lnTo>
                  <a:pt x="3252" y="1813"/>
                </a:lnTo>
                <a:lnTo>
                  <a:pt x="3242" y="1808"/>
                </a:lnTo>
                <a:lnTo>
                  <a:pt x="3232" y="1808"/>
                </a:lnTo>
                <a:lnTo>
                  <a:pt x="3211" y="1824"/>
                </a:lnTo>
                <a:lnTo>
                  <a:pt x="3195" y="1834"/>
                </a:lnTo>
                <a:lnTo>
                  <a:pt x="3190" y="1844"/>
                </a:lnTo>
                <a:lnTo>
                  <a:pt x="3206" y="1855"/>
                </a:lnTo>
                <a:lnTo>
                  <a:pt x="3221" y="1855"/>
                </a:lnTo>
                <a:lnTo>
                  <a:pt x="3237" y="1855"/>
                </a:lnTo>
                <a:lnTo>
                  <a:pt x="3242" y="1865"/>
                </a:lnTo>
                <a:lnTo>
                  <a:pt x="3247" y="1876"/>
                </a:lnTo>
                <a:lnTo>
                  <a:pt x="3252" y="1876"/>
                </a:lnTo>
                <a:lnTo>
                  <a:pt x="3263" y="1860"/>
                </a:lnTo>
                <a:lnTo>
                  <a:pt x="3263" y="1855"/>
                </a:lnTo>
                <a:lnTo>
                  <a:pt x="3263" y="1860"/>
                </a:lnTo>
                <a:lnTo>
                  <a:pt x="3258" y="1870"/>
                </a:lnTo>
                <a:lnTo>
                  <a:pt x="3252" y="1876"/>
                </a:lnTo>
                <a:lnTo>
                  <a:pt x="3252" y="1881"/>
                </a:lnTo>
                <a:lnTo>
                  <a:pt x="3258" y="1891"/>
                </a:lnTo>
                <a:lnTo>
                  <a:pt x="3278" y="1865"/>
                </a:lnTo>
                <a:lnTo>
                  <a:pt x="3268" y="1902"/>
                </a:lnTo>
                <a:lnTo>
                  <a:pt x="3252" y="1922"/>
                </a:lnTo>
                <a:lnTo>
                  <a:pt x="3242" y="1933"/>
                </a:lnTo>
                <a:lnTo>
                  <a:pt x="3258" y="1922"/>
                </a:lnTo>
                <a:lnTo>
                  <a:pt x="3289" y="1902"/>
                </a:lnTo>
                <a:lnTo>
                  <a:pt x="3284" y="1912"/>
                </a:lnTo>
                <a:lnTo>
                  <a:pt x="3278" y="1922"/>
                </a:lnTo>
                <a:lnTo>
                  <a:pt x="3299" y="1891"/>
                </a:lnTo>
                <a:lnTo>
                  <a:pt x="3304" y="1928"/>
                </a:lnTo>
                <a:lnTo>
                  <a:pt x="3304" y="1943"/>
                </a:lnTo>
                <a:lnTo>
                  <a:pt x="3299" y="1943"/>
                </a:lnTo>
                <a:lnTo>
                  <a:pt x="3294" y="1938"/>
                </a:lnTo>
                <a:lnTo>
                  <a:pt x="3289" y="1933"/>
                </a:lnTo>
                <a:lnTo>
                  <a:pt x="3268" y="1938"/>
                </a:lnTo>
                <a:lnTo>
                  <a:pt x="3258" y="1948"/>
                </a:lnTo>
                <a:lnTo>
                  <a:pt x="3252" y="1954"/>
                </a:lnTo>
                <a:lnTo>
                  <a:pt x="3237" y="1995"/>
                </a:lnTo>
                <a:lnTo>
                  <a:pt x="3232" y="2005"/>
                </a:lnTo>
                <a:lnTo>
                  <a:pt x="3232" y="2011"/>
                </a:lnTo>
                <a:lnTo>
                  <a:pt x="3242" y="2011"/>
                </a:lnTo>
                <a:lnTo>
                  <a:pt x="3273" y="1995"/>
                </a:lnTo>
                <a:lnTo>
                  <a:pt x="3273" y="1990"/>
                </a:lnTo>
                <a:lnTo>
                  <a:pt x="3268" y="1990"/>
                </a:lnTo>
                <a:lnTo>
                  <a:pt x="3252" y="1990"/>
                </a:lnTo>
                <a:lnTo>
                  <a:pt x="3263" y="1974"/>
                </a:lnTo>
                <a:lnTo>
                  <a:pt x="3289" y="1985"/>
                </a:lnTo>
                <a:lnTo>
                  <a:pt x="3294" y="1990"/>
                </a:lnTo>
                <a:lnTo>
                  <a:pt x="3289" y="1990"/>
                </a:lnTo>
                <a:lnTo>
                  <a:pt x="3289" y="1995"/>
                </a:lnTo>
                <a:lnTo>
                  <a:pt x="3289" y="2005"/>
                </a:lnTo>
                <a:lnTo>
                  <a:pt x="3284" y="2011"/>
                </a:lnTo>
                <a:lnTo>
                  <a:pt x="3278" y="2021"/>
                </a:lnTo>
                <a:lnTo>
                  <a:pt x="3263" y="2011"/>
                </a:lnTo>
                <a:lnTo>
                  <a:pt x="3258" y="2011"/>
                </a:lnTo>
                <a:lnTo>
                  <a:pt x="3242" y="2016"/>
                </a:lnTo>
                <a:lnTo>
                  <a:pt x="3237" y="2021"/>
                </a:lnTo>
                <a:lnTo>
                  <a:pt x="3247" y="2026"/>
                </a:lnTo>
                <a:lnTo>
                  <a:pt x="3258" y="2031"/>
                </a:lnTo>
                <a:lnTo>
                  <a:pt x="3263" y="2031"/>
                </a:lnTo>
                <a:lnTo>
                  <a:pt x="3263" y="2037"/>
                </a:lnTo>
                <a:lnTo>
                  <a:pt x="3252" y="2052"/>
                </a:lnTo>
                <a:lnTo>
                  <a:pt x="3232" y="2068"/>
                </a:lnTo>
                <a:lnTo>
                  <a:pt x="3221" y="2073"/>
                </a:lnTo>
                <a:lnTo>
                  <a:pt x="3216" y="2073"/>
                </a:lnTo>
                <a:lnTo>
                  <a:pt x="3211" y="2073"/>
                </a:lnTo>
                <a:lnTo>
                  <a:pt x="3211" y="2068"/>
                </a:lnTo>
                <a:lnTo>
                  <a:pt x="3226" y="2057"/>
                </a:lnTo>
                <a:lnTo>
                  <a:pt x="3211" y="2052"/>
                </a:lnTo>
                <a:lnTo>
                  <a:pt x="3180" y="2042"/>
                </a:lnTo>
                <a:lnTo>
                  <a:pt x="3175" y="2042"/>
                </a:lnTo>
                <a:lnTo>
                  <a:pt x="3175" y="2052"/>
                </a:lnTo>
                <a:lnTo>
                  <a:pt x="3169" y="2057"/>
                </a:lnTo>
                <a:lnTo>
                  <a:pt x="3164" y="2057"/>
                </a:lnTo>
                <a:lnTo>
                  <a:pt x="3169" y="2052"/>
                </a:lnTo>
                <a:lnTo>
                  <a:pt x="3164" y="2047"/>
                </a:lnTo>
                <a:lnTo>
                  <a:pt x="3154" y="2052"/>
                </a:lnTo>
                <a:lnTo>
                  <a:pt x="3149" y="2057"/>
                </a:lnTo>
                <a:lnTo>
                  <a:pt x="3149" y="2068"/>
                </a:lnTo>
                <a:lnTo>
                  <a:pt x="3143" y="2068"/>
                </a:lnTo>
                <a:lnTo>
                  <a:pt x="3133" y="2068"/>
                </a:lnTo>
                <a:lnTo>
                  <a:pt x="3128" y="2073"/>
                </a:lnTo>
                <a:lnTo>
                  <a:pt x="3128" y="2078"/>
                </a:lnTo>
                <a:lnTo>
                  <a:pt x="3128" y="2083"/>
                </a:lnTo>
                <a:lnTo>
                  <a:pt x="3133" y="2089"/>
                </a:lnTo>
                <a:lnTo>
                  <a:pt x="3143" y="2089"/>
                </a:lnTo>
                <a:lnTo>
                  <a:pt x="3149" y="2094"/>
                </a:lnTo>
                <a:lnTo>
                  <a:pt x="3149" y="2099"/>
                </a:lnTo>
                <a:lnTo>
                  <a:pt x="3154" y="2109"/>
                </a:lnTo>
                <a:lnTo>
                  <a:pt x="3149" y="2115"/>
                </a:lnTo>
                <a:lnTo>
                  <a:pt x="3143" y="2120"/>
                </a:lnTo>
                <a:lnTo>
                  <a:pt x="3128" y="2120"/>
                </a:lnTo>
                <a:lnTo>
                  <a:pt x="3112" y="2115"/>
                </a:lnTo>
                <a:lnTo>
                  <a:pt x="3117" y="2120"/>
                </a:lnTo>
                <a:lnTo>
                  <a:pt x="3123" y="2130"/>
                </a:lnTo>
                <a:lnTo>
                  <a:pt x="3123" y="2135"/>
                </a:lnTo>
                <a:lnTo>
                  <a:pt x="3112" y="2135"/>
                </a:lnTo>
                <a:lnTo>
                  <a:pt x="3112" y="2146"/>
                </a:lnTo>
                <a:lnTo>
                  <a:pt x="3112" y="2156"/>
                </a:lnTo>
                <a:lnTo>
                  <a:pt x="3107" y="2156"/>
                </a:lnTo>
                <a:lnTo>
                  <a:pt x="3091" y="2161"/>
                </a:lnTo>
                <a:lnTo>
                  <a:pt x="3081" y="2167"/>
                </a:lnTo>
                <a:lnTo>
                  <a:pt x="3086" y="2167"/>
                </a:lnTo>
                <a:lnTo>
                  <a:pt x="3091" y="2172"/>
                </a:lnTo>
                <a:lnTo>
                  <a:pt x="3091" y="2182"/>
                </a:lnTo>
                <a:lnTo>
                  <a:pt x="3091" y="2187"/>
                </a:lnTo>
                <a:lnTo>
                  <a:pt x="3086" y="2192"/>
                </a:lnTo>
                <a:lnTo>
                  <a:pt x="3097" y="2198"/>
                </a:lnTo>
                <a:lnTo>
                  <a:pt x="3102" y="2203"/>
                </a:lnTo>
                <a:lnTo>
                  <a:pt x="3102" y="2208"/>
                </a:lnTo>
                <a:lnTo>
                  <a:pt x="3102" y="2213"/>
                </a:lnTo>
                <a:lnTo>
                  <a:pt x="3107" y="2213"/>
                </a:lnTo>
                <a:lnTo>
                  <a:pt x="3112" y="2213"/>
                </a:lnTo>
                <a:lnTo>
                  <a:pt x="3117" y="2213"/>
                </a:lnTo>
                <a:lnTo>
                  <a:pt x="3117" y="2218"/>
                </a:lnTo>
                <a:lnTo>
                  <a:pt x="3123" y="2224"/>
                </a:lnTo>
                <a:lnTo>
                  <a:pt x="3128" y="2224"/>
                </a:lnTo>
                <a:lnTo>
                  <a:pt x="3138" y="2229"/>
                </a:lnTo>
                <a:lnTo>
                  <a:pt x="3143" y="2229"/>
                </a:lnTo>
                <a:lnTo>
                  <a:pt x="3149" y="2229"/>
                </a:lnTo>
                <a:lnTo>
                  <a:pt x="3154" y="2234"/>
                </a:lnTo>
                <a:lnTo>
                  <a:pt x="3154" y="2239"/>
                </a:lnTo>
                <a:lnTo>
                  <a:pt x="3159" y="2250"/>
                </a:lnTo>
                <a:lnTo>
                  <a:pt x="3169" y="2260"/>
                </a:lnTo>
                <a:lnTo>
                  <a:pt x="3169" y="2265"/>
                </a:lnTo>
                <a:lnTo>
                  <a:pt x="3164" y="2270"/>
                </a:lnTo>
                <a:lnTo>
                  <a:pt x="3164" y="2286"/>
                </a:lnTo>
                <a:lnTo>
                  <a:pt x="3169" y="2291"/>
                </a:lnTo>
                <a:lnTo>
                  <a:pt x="3169" y="2317"/>
                </a:lnTo>
                <a:lnTo>
                  <a:pt x="3175" y="2333"/>
                </a:lnTo>
                <a:lnTo>
                  <a:pt x="3195" y="2380"/>
                </a:lnTo>
                <a:lnTo>
                  <a:pt x="3190" y="2374"/>
                </a:lnTo>
                <a:lnTo>
                  <a:pt x="3185" y="2364"/>
                </a:lnTo>
                <a:lnTo>
                  <a:pt x="3180" y="2359"/>
                </a:lnTo>
                <a:lnTo>
                  <a:pt x="3180" y="2369"/>
                </a:lnTo>
                <a:lnTo>
                  <a:pt x="3185" y="2374"/>
                </a:lnTo>
                <a:lnTo>
                  <a:pt x="3180" y="2385"/>
                </a:lnTo>
                <a:lnTo>
                  <a:pt x="3185" y="2390"/>
                </a:lnTo>
                <a:lnTo>
                  <a:pt x="3190" y="2390"/>
                </a:lnTo>
                <a:lnTo>
                  <a:pt x="3190" y="2395"/>
                </a:lnTo>
                <a:lnTo>
                  <a:pt x="3185" y="2400"/>
                </a:lnTo>
                <a:lnTo>
                  <a:pt x="3180" y="2400"/>
                </a:lnTo>
                <a:lnTo>
                  <a:pt x="3180" y="2390"/>
                </a:lnTo>
                <a:lnTo>
                  <a:pt x="3175" y="2390"/>
                </a:lnTo>
                <a:lnTo>
                  <a:pt x="3169" y="2390"/>
                </a:lnTo>
                <a:lnTo>
                  <a:pt x="3169" y="2400"/>
                </a:lnTo>
                <a:lnTo>
                  <a:pt x="3164" y="2405"/>
                </a:lnTo>
                <a:lnTo>
                  <a:pt x="3175" y="2411"/>
                </a:lnTo>
                <a:lnTo>
                  <a:pt x="3175" y="2416"/>
                </a:lnTo>
                <a:lnTo>
                  <a:pt x="3159" y="2411"/>
                </a:lnTo>
                <a:lnTo>
                  <a:pt x="3138" y="2411"/>
                </a:lnTo>
                <a:lnTo>
                  <a:pt x="3133" y="2411"/>
                </a:lnTo>
                <a:lnTo>
                  <a:pt x="3128" y="2405"/>
                </a:lnTo>
                <a:lnTo>
                  <a:pt x="3107" y="2380"/>
                </a:lnTo>
                <a:lnTo>
                  <a:pt x="3091" y="2364"/>
                </a:lnTo>
                <a:lnTo>
                  <a:pt x="3086" y="2364"/>
                </a:lnTo>
                <a:lnTo>
                  <a:pt x="3086" y="2369"/>
                </a:lnTo>
                <a:lnTo>
                  <a:pt x="3086" y="2380"/>
                </a:lnTo>
                <a:lnTo>
                  <a:pt x="3097" y="2400"/>
                </a:lnTo>
                <a:lnTo>
                  <a:pt x="3128" y="2431"/>
                </a:lnTo>
                <a:lnTo>
                  <a:pt x="3128" y="2437"/>
                </a:lnTo>
                <a:lnTo>
                  <a:pt x="3128" y="2442"/>
                </a:lnTo>
                <a:lnTo>
                  <a:pt x="3128" y="2437"/>
                </a:lnTo>
                <a:lnTo>
                  <a:pt x="3123" y="2431"/>
                </a:lnTo>
                <a:lnTo>
                  <a:pt x="3117" y="2437"/>
                </a:lnTo>
                <a:lnTo>
                  <a:pt x="3117" y="2442"/>
                </a:lnTo>
                <a:lnTo>
                  <a:pt x="3112" y="2437"/>
                </a:lnTo>
                <a:lnTo>
                  <a:pt x="3107" y="2431"/>
                </a:lnTo>
                <a:lnTo>
                  <a:pt x="3102" y="2431"/>
                </a:lnTo>
                <a:lnTo>
                  <a:pt x="3091" y="2431"/>
                </a:lnTo>
                <a:lnTo>
                  <a:pt x="3086" y="2437"/>
                </a:lnTo>
                <a:lnTo>
                  <a:pt x="3081" y="2442"/>
                </a:lnTo>
                <a:lnTo>
                  <a:pt x="3076" y="2447"/>
                </a:lnTo>
                <a:lnTo>
                  <a:pt x="3045" y="2405"/>
                </a:lnTo>
                <a:lnTo>
                  <a:pt x="3034" y="2380"/>
                </a:lnTo>
                <a:lnTo>
                  <a:pt x="3029" y="2364"/>
                </a:lnTo>
                <a:lnTo>
                  <a:pt x="3019" y="2359"/>
                </a:lnTo>
                <a:lnTo>
                  <a:pt x="3013" y="2359"/>
                </a:lnTo>
                <a:lnTo>
                  <a:pt x="3013" y="2364"/>
                </a:lnTo>
                <a:lnTo>
                  <a:pt x="3019" y="2385"/>
                </a:lnTo>
                <a:lnTo>
                  <a:pt x="3045" y="2437"/>
                </a:lnTo>
                <a:lnTo>
                  <a:pt x="3055" y="2457"/>
                </a:lnTo>
                <a:lnTo>
                  <a:pt x="3050" y="2457"/>
                </a:lnTo>
                <a:lnTo>
                  <a:pt x="3045" y="2452"/>
                </a:lnTo>
                <a:lnTo>
                  <a:pt x="3045" y="2463"/>
                </a:lnTo>
                <a:lnTo>
                  <a:pt x="3039" y="2468"/>
                </a:lnTo>
                <a:lnTo>
                  <a:pt x="3039" y="2473"/>
                </a:lnTo>
                <a:lnTo>
                  <a:pt x="3045" y="2473"/>
                </a:lnTo>
                <a:lnTo>
                  <a:pt x="3039" y="2473"/>
                </a:lnTo>
                <a:lnTo>
                  <a:pt x="3039" y="2478"/>
                </a:lnTo>
                <a:lnTo>
                  <a:pt x="3039" y="2483"/>
                </a:lnTo>
                <a:lnTo>
                  <a:pt x="3039" y="2489"/>
                </a:lnTo>
                <a:lnTo>
                  <a:pt x="3039" y="2483"/>
                </a:lnTo>
                <a:lnTo>
                  <a:pt x="3034" y="2478"/>
                </a:lnTo>
                <a:lnTo>
                  <a:pt x="3029" y="2489"/>
                </a:lnTo>
                <a:lnTo>
                  <a:pt x="3034" y="2489"/>
                </a:lnTo>
                <a:lnTo>
                  <a:pt x="3024" y="2489"/>
                </a:lnTo>
                <a:lnTo>
                  <a:pt x="3013" y="2473"/>
                </a:lnTo>
                <a:lnTo>
                  <a:pt x="3008" y="2473"/>
                </a:lnTo>
                <a:lnTo>
                  <a:pt x="3008" y="2478"/>
                </a:lnTo>
                <a:lnTo>
                  <a:pt x="3003" y="2483"/>
                </a:lnTo>
                <a:lnTo>
                  <a:pt x="2998" y="2489"/>
                </a:lnTo>
                <a:lnTo>
                  <a:pt x="2676" y="2489"/>
                </a:lnTo>
                <a:lnTo>
                  <a:pt x="2655" y="2473"/>
                </a:lnTo>
                <a:lnTo>
                  <a:pt x="2660" y="2489"/>
                </a:lnTo>
                <a:lnTo>
                  <a:pt x="2400" y="2483"/>
                </a:lnTo>
                <a:lnTo>
                  <a:pt x="2115" y="2478"/>
                </a:lnTo>
                <a:lnTo>
                  <a:pt x="2037" y="2478"/>
                </a:lnTo>
                <a:lnTo>
                  <a:pt x="1995" y="2447"/>
                </a:lnTo>
                <a:lnTo>
                  <a:pt x="1980" y="2431"/>
                </a:lnTo>
                <a:lnTo>
                  <a:pt x="1990" y="2442"/>
                </a:lnTo>
                <a:lnTo>
                  <a:pt x="2021" y="2473"/>
                </a:lnTo>
                <a:lnTo>
                  <a:pt x="1855" y="2468"/>
                </a:lnTo>
                <a:lnTo>
                  <a:pt x="1595" y="2463"/>
                </a:lnTo>
                <a:lnTo>
                  <a:pt x="1335" y="2463"/>
                </a:lnTo>
                <a:lnTo>
                  <a:pt x="1081" y="2457"/>
                </a:lnTo>
                <a:lnTo>
                  <a:pt x="816" y="2442"/>
                </a:lnTo>
                <a:lnTo>
                  <a:pt x="707" y="2437"/>
                </a:lnTo>
                <a:lnTo>
                  <a:pt x="577" y="2437"/>
                </a:lnTo>
                <a:lnTo>
                  <a:pt x="322" y="2437"/>
                </a:lnTo>
                <a:lnTo>
                  <a:pt x="333" y="2369"/>
                </a:lnTo>
                <a:lnTo>
                  <a:pt x="333" y="2364"/>
                </a:lnTo>
                <a:lnTo>
                  <a:pt x="333" y="2374"/>
                </a:lnTo>
                <a:lnTo>
                  <a:pt x="327" y="2385"/>
                </a:lnTo>
                <a:lnTo>
                  <a:pt x="327" y="2364"/>
                </a:lnTo>
                <a:lnTo>
                  <a:pt x="327" y="2348"/>
                </a:lnTo>
                <a:lnTo>
                  <a:pt x="327" y="2343"/>
                </a:lnTo>
                <a:lnTo>
                  <a:pt x="327" y="2338"/>
                </a:lnTo>
                <a:lnTo>
                  <a:pt x="327" y="2333"/>
                </a:lnTo>
                <a:lnTo>
                  <a:pt x="322" y="2343"/>
                </a:lnTo>
                <a:lnTo>
                  <a:pt x="327" y="2260"/>
                </a:lnTo>
                <a:lnTo>
                  <a:pt x="333" y="2167"/>
                </a:lnTo>
                <a:lnTo>
                  <a:pt x="327" y="2167"/>
                </a:lnTo>
                <a:lnTo>
                  <a:pt x="327" y="2203"/>
                </a:lnTo>
                <a:lnTo>
                  <a:pt x="317" y="2229"/>
                </a:lnTo>
                <a:lnTo>
                  <a:pt x="322" y="2208"/>
                </a:lnTo>
                <a:lnTo>
                  <a:pt x="322" y="2192"/>
                </a:lnTo>
                <a:lnTo>
                  <a:pt x="322" y="2208"/>
                </a:lnTo>
                <a:lnTo>
                  <a:pt x="317" y="2213"/>
                </a:lnTo>
                <a:lnTo>
                  <a:pt x="317" y="2192"/>
                </a:lnTo>
                <a:lnTo>
                  <a:pt x="322" y="2172"/>
                </a:lnTo>
                <a:lnTo>
                  <a:pt x="322" y="2182"/>
                </a:lnTo>
                <a:lnTo>
                  <a:pt x="327" y="2156"/>
                </a:lnTo>
                <a:lnTo>
                  <a:pt x="333" y="2151"/>
                </a:lnTo>
                <a:lnTo>
                  <a:pt x="333" y="2141"/>
                </a:lnTo>
                <a:lnTo>
                  <a:pt x="338" y="2120"/>
                </a:lnTo>
                <a:lnTo>
                  <a:pt x="333" y="2115"/>
                </a:lnTo>
                <a:lnTo>
                  <a:pt x="327" y="2120"/>
                </a:lnTo>
                <a:lnTo>
                  <a:pt x="327" y="2094"/>
                </a:lnTo>
                <a:lnTo>
                  <a:pt x="327" y="2083"/>
                </a:lnTo>
                <a:lnTo>
                  <a:pt x="327" y="2073"/>
                </a:lnTo>
                <a:lnTo>
                  <a:pt x="327" y="2094"/>
                </a:lnTo>
                <a:lnTo>
                  <a:pt x="333" y="2052"/>
                </a:lnTo>
                <a:lnTo>
                  <a:pt x="333" y="2057"/>
                </a:lnTo>
                <a:lnTo>
                  <a:pt x="333" y="2037"/>
                </a:lnTo>
                <a:lnTo>
                  <a:pt x="338" y="2021"/>
                </a:lnTo>
                <a:lnTo>
                  <a:pt x="333" y="2016"/>
                </a:lnTo>
                <a:lnTo>
                  <a:pt x="333" y="2037"/>
                </a:lnTo>
                <a:lnTo>
                  <a:pt x="327" y="2052"/>
                </a:lnTo>
                <a:lnTo>
                  <a:pt x="327" y="2037"/>
                </a:lnTo>
                <a:lnTo>
                  <a:pt x="327" y="2016"/>
                </a:lnTo>
                <a:lnTo>
                  <a:pt x="322" y="2057"/>
                </a:lnTo>
                <a:lnTo>
                  <a:pt x="317" y="2078"/>
                </a:lnTo>
                <a:lnTo>
                  <a:pt x="317" y="2099"/>
                </a:lnTo>
                <a:lnTo>
                  <a:pt x="322" y="2094"/>
                </a:lnTo>
                <a:lnTo>
                  <a:pt x="317" y="2130"/>
                </a:lnTo>
                <a:lnTo>
                  <a:pt x="317" y="2161"/>
                </a:lnTo>
                <a:lnTo>
                  <a:pt x="307" y="2156"/>
                </a:lnTo>
                <a:lnTo>
                  <a:pt x="307" y="2234"/>
                </a:lnTo>
                <a:lnTo>
                  <a:pt x="307" y="2307"/>
                </a:lnTo>
                <a:lnTo>
                  <a:pt x="302" y="2322"/>
                </a:lnTo>
                <a:lnTo>
                  <a:pt x="302" y="2328"/>
                </a:lnTo>
                <a:lnTo>
                  <a:pt x="302" y="2333"/>
                </a:lnTo>
                <a:lnTo>
                  <a:pt x="296" y="2338"/>
                </a:lnTo>
                <a:lnTo>
                  <a:pt x="296" y="2343"/>
                </a:lnTo>
                <a:lnTo>
                  <a:pt x="302" y="2338"/>
                </a:lnTo>
                <a:lnTo>
                  <a:pt x="296" y="2354"/>
                </a:lnTo>
                <a:lnTo>
                  <a:pt x="296" y="2359"/>
                </a:lnTo>
                <a:lnTo>
                  <a:pt x="302" y="2364"/>
                </a:lnTo>
                <a:lnTo>
                  <a:pt x="302" y="2369"/>
                </a:lnTo>
                <a:lnTo>
                  <a:pt x="307" y="2354"/>
                </a:lnTo>
                <a:lnTo>
                  <a:pt x="307" y="2343"/>
                </a:lnTo>
                <a:lnTo>
                  <a:pt x="317" y="2343"/>
                </a:lnTo>
                <a:lnTo>
                  <a:pt x="307" y="2395"/>
                </a:lnTo>
                <a:lnTo>
                  <a:pt x="302" y="2416"/>
                </a:lnTo>
                <a:lnTo>
                  <a:pt x="296" y="2426"/>
                </a:lnTo>
                <a:lnTo>
                  <a:pt x="296" y="2437"/>
                </a:lnTo>
                <a:lnTo>
                  <a:pt x="291" y="2437"/>
                </a:lnTo>
                <a:lnTo>
                  <a:pt x="239" y="2447"/>
                </a:lnTo>
                <a:lnTo>
                  <a:pt x="208" y="2457"/>
                </a:lnTo>
                <a:lnTo>
                  <a:pt x="187" y="2468"/>
                </a:lnTo>
                <a:lnTo>
                  <a:pt x="187" y="2483"/>
                </a:lnTo>
                <a:lnTo>
                  <a:pt x="192" y="2494"/>
                </a:lnTo>
                <a:lnTo>
                  <a:pt x="203" y="2499"/>
                </a:lnTo>
                <a:lnTo>
                  <a:pt x="218" y="2509"/>
                </a:lnTo>
                <a:lnTo>
                  <a:pt x="255" y="2525"/>
                </a:lnTo>
                <a:lnTo>
                  <a:pt x="291" y="2530"/>
                </a:lnTo>
                <a:lnTo>
                  <a:pt x="286" y="2598"/>
                </a:lnTo>
                <a:lnTo>
                  <a:pt x="291" y="2598"/>
                </a:lnTo>
                <a:lnTo>
                  <a:pt x="286" y="2613"/>
                </a:lnTo>
                <a:lnTo>
                  <a:pt x="286" y="2634"/>
                </a:lnTo>
                <a:lnTo>
                  <a:pt x="291" y="2650"/>
                </a:lnTo>
                <a:lnTo>
                  <a:pt x="286" y="2660"/>
                </a:lnTo>
                <a:lnTo>
                  <a:pt x="296" y="2676"/>
                </a:lnTo>
                <a:lnTo>
                  <a:pt x="286" y="2717"/>
                </a:lnTo>
                <a:lnTo>
                  <a:pt x="291" y="2707"/>
                </a:lnTo>
                <a:lnTo>
                  <a:pt x="286" y="2722"/>
                </a:lnTo>
                <a:lnTo>
                  <a:pt x="286" y="2780"/>
                </a:lnTo>
                <a:lnTo>
                  <a:pt x="276" y="2842"/>
                </a:lnTo>
                <a:lnTo>
                  <a:pt x="281" y="2831"/>
                </a:lnTo>
                <a:lnTo>
                  <a:pt x="286" y="2837"/>
                </a:lnTo>
                <a:lnTo>
                  <a:pt x="276" y="2878"/>
                </a:lnTo>
                <a:lnTo>
                  <a:pt x="276" y="2930"/>
                </a:lnTo>
                <a:lnTo>
                  <a:pt x="281" y="2930"/>
                </a:lnTo>
                <a:lnTo>
                  <a:pt x="276" y="2946"/>
                </a:lnTo>
                <a:lnTo>
                  <a:pt x="281" y="2946"/>
                </a:lnTo>
                <a:lnTo>
                  <a:pt x="276" y="2998"/>
                </a:lnTo>
                <a:lnTo>
                  <a:pt x="270" y="3039"/>
                </a:lnTo>
                <a:lnTo>
                  <a:pt x="276" y="3029"/>
                </a:lnTo>
                <a:lnTo>
                  <a:pt x="281" y="3024"/>
                </a:lnTo>
                <a:lnTo>
                  <a:pt x="276" y="3102"/>
                </a:lnTo>
                <a:lnTo>
                  <a:pt x="276" y="3107"/>
                </a:lnTo>
                <a:lnTo>
                  <a:pt x="327" y="3107"/>
                </a:lnTo>
                <a:lnTo>
                  <a:pt x="333" y="3086"/>
                </a:lnTo>
                <a:lnTo>
                  <a:pt x="327" y="3086"/>
                </a:lnTo>
                <a:lnTo>
                  <a:pt x="327" y="3076"/>
                </a:lnTo>
                <a:lnTo>
                  <a:pt x="327" y="3081"/>
                </a:lnTo>
                <a:lnTo>
                  <a:pt x="322" y="3076"/>
                </a:lnTo>
                <a:lnTo>
                  <a:pt x="317" y="3076"/>
                </a:lnTo>
                <a:lnTo>
                  <a:pt x="317" y="3060"/>
                </a:lnTo>
                <a:lnTo>
                  <a:pt x="322" y="3050"/>
                </a:lnTo>
                <a:lnTo>
                  <a:pt x="322" y="3044"/>
                </a:lnTo>
                <a:lnTo>
                  <a:pt x="322" y="3034"/>
                </a:lnTo>
                <a:lnTo>
                  <a:pt x="322" y="3013"/>
                </a:lnTo>
                <a:lnTo>
                  <a:pt x="322" y="2998"/>
                </a:lnTo>
                <a:lnTo>
                  <a:pt x="327" y="2982"/>
                </a:lnTo>
                <a:lnTo>
                  <a:pt x="327" y="2961"/>
                </a:lnTo>
                <a:lnTo>
                  <a:pt x="327" y="2972"/>
                </a:lnTo>
                <a:lnTo>
                  <a:pt x="322" y="2977"/>
                </a:lnTo>
                <a:lnTo>
                  <a:pt x="322" y="2961"/>
                </a:lnTo>
                <a:lnTo>
                  <a:pt x="327" y="2941"/>
                </a:lnTo>
                <a:lnTo>
                  <a:pt x="468" y="2946"/>
                </a:lnTo>
                <a:lnTo>
                  <a:pt x="582" y="2941"/>
                </a:lnTo>
                <a:lnTo>
                  <a:pt x="722" y="2941"/>
                </a:lnTo>
                <a:lnTo>
                  <a:pt x="915" y="2941"/>
                </a:lnTo>
                <a:lnTo>
                  <a:pt x="977" y="2935"/>
                </a:lnTo>
                <a:lnTo>
                  <a:pt x="1034" y="2930"/>
                </a:lnTo>
                <a:lnTo>
                  <a:pt x="1122" y="2930"/>
                </a:lnTo>
                <a:lnTo>
                  <a:pt x="1226" y="2935"/>
                </a:lnTo>
                <a:lnTo>
                  <a:pt x="1413" y="2935"/>
                </a:lnTo>
                <a:lnTo>
                  <a:pt x="1574" y="2941"/>
                </a:lnTo>
                <a:lnTo>
                  <a:pt x="1735" y="2941"/>
                </a:lnTo>
                <a:lnTo>
                  <a:pt x="2452" y="2935"/>
                </a:lnTo>
                <a:lnTo>
                  <a:pt x="1980" y="2935"/>
                </a:lnTo>
                <a:lnTo>
                  <a:pt x="1829" y="2935"/>
                </a:lnTo>
                <a:lnTo>
                  <a:pt x="1522" y="2935"/>
                </a:lnTo>
                <a:lnTo>
                  <a:pt x="1439" y="2935"/>
                </a:lnTo>
                <a:lnTo>
                  <a:pt x="1091" y="2930"/>
                </a:lnTo>
                <a:lnTo>
                  <a:pt x="1050" y="2930"/>
                </a:lnTo>
                <a:lnTo>
                  <a:pt x="935" y="2930"/>
                </a:lnTo>
                <a:lnTo>
                  <a:pt x="868" y="2935"/>
                </a:lnTo>
                <a:lnTo>
                  <a:pt x="592" y="2935"/>
                </a:lnTo>
                <a:lnTo>
                  <a:pt x="437" y="2935"/>
                </a:lnTo>
                <a:lnTo>
                  <a:pt x="379" y="2930"/>
                </a:lnTo>
                <a:lnTo>
                  <a:pt x="327" y="2935"/>
                </a:lnTo>
                <a:lnTo>
                  <a:pt x="333" y="2909"/>
                </a:lnTo>
                <a:lnTo>
                  <a:pt x="327" y="2925"/>
                </a:lnTo>
                <a:lnTo>
                  <a:pt x="322" y="2930"/>
                </a:lnTo>
                <a:lnTo>
                  <a:pt x="322" y="2915"/>
                </a:lnTo>
                <a:lnTo>
                  <a:pt x="322" y="2899"/>
                </a:lnTo>
                <a:lnTo>
                  <a:pt x="327" y="2904"/>
                </a:lnTo>
                <a:lnTo>
                  <a:pt x="333" y="2899"/>
                </a:lnTo>
                <a:lnTo>
                  <a:pt x="327" y="2889"/>
                </a:lnTo>
                <a:lnTo>
                  <a:pt x="322" y="2889"/>
                </a:lnTo>
                <a:lnTo>
                  <a:pt x="338" y="2831"/>
                </a:lnTo>
                <a:lnTo>
                  <a:pt x="333" y="2831"/>
                </a:lnTo>
                <a:lnTo>
                  <a:pt x="333" y="2837"/>
                </a:lnTo>
                <a:lnTo>
                  <a:pt x="327" y="2842"/>
                </a:lnTo>
                <a:lnTo>
                  <a:pt x="327" y="2857"/>
                </a:lnTo>
                <a:lnTo>
                  <a:pt x="322" y="2857"/>
                </a:lnTo>
                <a:lnTo>
                  <a:pt x="322" y="2842"/>
                </a:lnTo>
                <a:lnTo>
                  <a:pt x="327" y="2811"/>
                </a:lnTo>
                <a:lnTo>
                  <a:pt x="317" y="2842"/>
                </a:lnTo>
                <a:lnTo>
                  <a:pt x="317" y="2795"/>
                </a:lnTo>
                <a:lnTo>
                  <a:pt x="317" y="2754"/>
                </a:lnTo>
                <a:lnTo>
                  <a:pt x="322" y="2670"/>
                </a:lnTo>
                <a:lnTo>
                  <a:pt x="327" y="2691"/>
                </a:lnTo>
                <a:lnTo>
                  <a:pt x="327" y="2696"/>
                </a:lnTo>
                <a:lnTo>
                  <a:pt x="333" y="2696"/>
                </a:lnTo>
                <a:lnTo>
                  <a:pt x="338" y="2639"/>
                </a:lnTo>
                <a:lnTo>
                  <a:pt x="338" y="2644"/>
                </a:lnTo>
                <a:lnTo>
                  <a:pt x="338" y="2618"/>
                </a:lnTo>
                <a:lnTo>
                  <a:pt x="338" y="2608"/>
                </a:lnTo>
                <a:lnTo>
                  <a:pt x="333" y="2598"/>
                </a:lnTo>
                <a:lnTo>
                  <a:pt x="333" y="2608"/>
                </a:lnTo>
                <a:lnTo>
                  <a:pt x="333" y="2618"/>
                </a:lnTo>
                <a:lnTo>
                  <a:pt x="327" y="2618"/>
                </a:lnTo>
                <a:lnTo>
                  <a:pt x="333" y="2582"/>
                </a:lnTo>
                <a:lnTo>
                  <a:pt x="327" y="2608"/>
                </a:lnTo>
                <a:lnTo>
                  <a:pt x="327" y="2634"/>
                </a:lnTo>
                <a:lnTo>
                  <a:pt x="327" y="2629"/>
                </a:lnTo>
                <a:lnTo>
                  <a:pt x="333" y="2618"/>
                </a:lnTo>
                <a:lnTo>
                  <a:pt x="327" y="2655"/>
                </a:lnTo>
                <a:lnTo>
                  <a:pt x="317" y="2676"/>
                </a:lnTo>
                <a:lnTo>
                  <a:pt x="317" y="2681"/>
                </a:lnTo>
                <a:lnTo>
                  <a:pt x="317" y="2676"/>
                </a:lnTo>
                <a:lnTo>
                  <a:pt x="307" y="2655"/>
                </a:lnTo>
                <a:lnTo>
                  <a:pt x="322" y="2613"/>
                </a:lnTo>
                <a:lnTo>
                  <a:pt x="327" y="2567"/>
                </a:lnTo>
                <a:lnTo>
                  <a:pt x="317" y="2546"/>
                </a:lnTo>
                <a:lnTo>
                  <a:pt x="327" y="2535"/>
                </a:lnTo>
                <a:lnTo>
                  <a:pt x="447" y="2541"/>
                </a:lnTo>
                <a:lnTo>
                  <a:pt x="525" y="2546"/>
                </a:lnTo>
                <a:lnTo>
                  <a:pt x="618" y="2551"/>
                </a:lnTo>
                <a:lnTo>
                  <a:pt x="592" y="2546"/>
                </a:lnTo>
                <a:lnTo>
                  <a:pt x="598" y="2546"/>
                </a:lnTo>
                <a:lnTo>
                  <a:pt x="665" y="2541"/>
                </a:lnTo>
                <a:lnTo>
                  <a:pt x="769" y="2541"/>
                </a:lnTo>
                <a:lnTo>
                  <a:pt x="831" y="2546"/>
                </a:lnTo>
                <a:lnTo>
                  <a:pt x="883" y="2556"/>
                </a:lnTo>
                <a:lnTo>
                  <a:pt x="1003" y="2572"/>
                </a:lnTo>
                <a:lnTo>
                  <a:pt x="1003" y="2577"/>
                </a:lnTo>
                <a:lnTo>
                  <a:pt x="1013" y="2582"/>
                </a:lnTo>
                <a:lnTo>
                  <a:pt x="1070" y="2593"/>
                </a:lnTo>
                <a:lnTo>
                  <a:pt x="1143" y="2593"/>
                </a:lnTo>
                <a:lnTo>
                  <a:pt x="1252" y="2593"/>
                </a:lnTo>
                <a:lnTo>
                  <a:pt x="1257" y="2598"/>
                </a:lnTo>
                <a:lnTo>
                  <a:pt x="1257" y="2603"/>
                </a:lnTo>
                <a:lnTo>
                  <a:pt x="1268" y="2603"/>
                </a:lnTo>
                <a:lnTo>
                  <a:pt x="1309" y="2608"/>
                </a:lnTo>
                <a:lnTo>
                  <a:pt x="1372" y="2608"/>
                </a:lnTo>
                <a:lnTo>
                  <a:pt x="1408" y="2603"/>
                </a:lnTo>
                <a:lnTo>
                  <a:pt x="1455" y="2598"/>
                </a:lnTo>
                <a:lnTo>
                  <a:pt x="1522" y="2593"/>
                </a:lnTo>
                <a:lnTo>
                  <a:pt x="1642" y="2587"/>
                </a:lnTo>
                <a:lnTo>
                  <a:pt x="1761" y="2582"/>
                </a:lnTo>
                <a:lnTo>
                  <a:pt x="1709" y="2582"/>
                </a:lnTo>
                <a:lnTo>
                  <a:pt x="1460" y="2587"/>
                </a:lnTo>
                <a:lnTo>
                  <a:pt x="1283" y="2582"/>
                </a:lnTo>
                <a:lnTo>
                  <a:pt x="1237" y="2577"/>
                </a:lnTo>
                <a:lnTo>
                  <a:pt x="1439" y="2577"/>
                </a:lnTo>
                <a:lnTo>
                  <a:pt x="1647" y="2577"/>
                </a:lnTo>
                <a:lnTo>
                  <a:pt x="1834" y="2577"/>
                </a:lnTo>
                <a:lnTo>
                  <a:pt x="1761" y="2582"/>
                </a:lnTo>
                <a:lnTo>
                  <a:pt x="1912" y="2582"/>
                </a:lnTo>
                <a:lnTo>
                  <a:pt x="2203" y="2582"/>
                </a:lnTo>
                <a:lnTo>
                  <a:pt x="2208" y="2587"/>
                </a:lnTo>
                <a:lnTo>
                  <a:pt x="2203" y="2582"/>
                </a:lnTo>
                <a:lnTo>
                  <a:pt x="2904" y="2577"/>
                </a:lnTo>
                <a:lnTo>
                  <a:pt x="2889" y="2582"/>
                </a:lnTo>
                <a:lnTo>
                  <a:pt x="2889" y="2587"/>
                </a:lnTo>
                <a:lnTo>
                  <a:pt x="2894" y="2587"/>
                </a:lnTo>
                <a:lnTo>
                  <a:pt x="2894" y="2593"/>
                </a:lnTo>
                <a:lnTo>
                  <a:pt x="2889" y="2593"/>
                </a:lnTo>
                <a:lnTo>
                  <a:pt x="2878" y="2587"/>
                </a:lnTo>
                <a:lnTo>
                  <a:pt x="2873" y="2582"/>
                </a:lnTo>
                <a:lnTo>
                  <a:pt x="2863" y="2582"/>
                </a:lnTo>
                <a:lnTo>
                  <a:pt x="2863" y="2587"/>
                </a:lnTo>
                <a:lnTo>
                  <a:pt x="2868" y="2587"/>
                </a:lnTo>
                <a:lnTo>
                  <a:pt x="2873" y="2598"/>
                </a:lnTo>
                <a:lnTo>
                  <a:pt x="2873" y="2613"/>
                </a:lnTo>
                <a:lnTo>
                  <a:pt x="2878" y="2618"/>
                </a:lnTo>
                <a:lnTo>
                  <a:pt x="2884" y="2618"/>
                </a:lnTo>
                <a:lnTo>
                  <a:pt x="2878" y="2629"/>
                </a:lnTo>
                <a:lnTo>
                  <a:pt x="2868" y="2634"/>
                </a:lnTo>
                <a:lnTo>
                  <a:pt x="2863" y="2644"/>
                </a:lnTo>
                <a:lnTo>
                  <a:pt x="2863" y="2660"/>
                </a:lnTo>
                <a:lnTo>
                  <a:pt x="2837" y="2670"/>
                </a:lnTo>
                <a:lnTo>
                  <a:pt x="2816" y="2676"/>
                </a:lnTo>
                <a:lnTo>
                  <a:pt x="2806" y="2686"/>
                </a:lnTo>
                <a:lnTo>
                  <a:pt x="2806" y="2707"/>
                </a:lnTo>
                <a:lnTo>
                  <a:pt x="2800" y="2722"/>
                </a:lnTo>
                <a:lnTo>
                  <a:pt x="2795" y="2738"/>
                </a:lnTo>
                <a:lnTo>
                  <a:pt x="2780" y="2754"/>
                </a:lnTo>
                <a:lnTo>
                  <a:pt x="2754" y="2774"/>
                </a:lnTo>
                <a:lnTo>
                  <a:pt x="2743" y="2785"/>
                </a:lnTo>
                <a:lnTo>
                  <a:pt x="2743" y="2790"/>
                </a:lnTo>
                <a:lnTo>
                  <a:pt x="2759" y="2790"/>
                </a:lnTo>
                <a:lnTo>
                  <a:pt x="2780" y="2795"/>
                </a:lnTo>
                <a:lnTo>
                  <a:pt x="2785" y="2805"/>
                </a:lnTo>
                <a:lnTo>
                  <a:pt x="2785" y="2811"/>
                </a:lnTo>
                <a:lnTo>
                  <a:pt x="2769" y="2821"/>
                </a:lnTo>
                <a:lnTo>
                  <a:pt x="2754" y="2826"/>
                </a:lnTo>
                <a:lnTo>
                  <a:pt x="2733" y="2826"/>
                </a:lnTo>
                <a:lnTo>
                  <a:pt x="2712" y="2816"/>
                </a:lnTo>
                <a:lnTo>
                  <a:pt x="2686" y="2811"/>
                </a:lnTo>
                <a:lnTo>
                  <a:pt x="2665" y="2811"/>
                </a:lnTo>
                <a:lnTo>
                  <a:pt x="2645" y="2826"/>
                </a:lnTo>
                <a:lnTo>
                  <a:pt x="2634" y="2842"/>
                </a:lnTo>
                <a:lnTo>
                  <a:pt x="2634" y="2857"/>
                </a:lnTo>
                <a:lnTo>
                  <a:pt x="2639" y="2863"/>
                </a:lnTo>
                <a:lnTo>
                  <a:pt x="2655" y="2857"/>
                </a:lnTo>
                <a:lnTo>
                  <a:pt x="2665" y="2852"/>
                </a:lnTo>
                <a:lnTo>
                  <a:pt x="2681" y="2852"/>
                </a:lnTo>
                <a:lnTo>
                  <a:pt x="2691" y="2863"/>
                </a:lnTo>
                <a:lnTo>
                  <a:pt x="1637" y="2868"/>
                </a:lnTo>
                <a:lnTo>
                  <a:pt x="1398" y="2863"/>
                </a:lnTo>
                <a:lnTo>
                  <a:pt x="1164" y="2863"/>
                </a:lnTo>
                <a:lnTo>
                  <a:pt x="1029" y="2852"/>
                </a:lnTo>
                <a:lnTo>
                  <a:pt x="946" y="2847"/>
                </a:lnTo>
                <a:lnTo>
                  <a:pt x="702" y="2847"/>
                </a:lnTo>
                <a:lnTo>
                  <a:pt x="660" y="2847"/>
                </a:lnTo>
                <a:lnTo>
                  <a:pt x="639" y="2847"/>
                </a:lnTo>
                <a:lnTo>
                  <a:pt x="613" y="2863"/>
                </a:lnTo>
                <a:lnTo>
                  <a:pt x="608" y="2868"/>
                </a:lnTo>
                <a:lnTo>
                  <a:pt x="608" y="2873"/>
                </a:lnTo>
                <a:lnTo>
                  <a:pt x="639" y="2883"/>
                </a:lnTo>
                <a:lnTo>
                  <a:pt x="754" y="2894"/>
                </a:lnTo>
                <a:lnTo>
                  <a:pt x="811" y="2899"/>
                </a:lnTo>
                <a:lnTo>
                  <a:pt x="857" y="2899"/>
                </a:lnTo>
                <a:lnTo>
                  <a:pt x="904" y="2894"/>
                </a:lnTo>
                <a:lnTo>
                  <a:pt x="972" y="2899"/>
                </a:lnTo>
                <a:lnTo>
                  <a:pt x="1070" y="2904"/>
                </a:lnTo>
                <a:lnTo>
                  <a:pt x="1185" y="2909"/>
                </a:lnTo>
                <a:lnTo>
                  <a:pt x="1335" y="2909"/>
                </a:lnTo>
                <a:lnTo>
                  <a:pt x="1554" y="2904"/>
                </a:lnTo>
                <a:lnTo>
                  <a:pt x="1855" y="2894"/>
                </a:lnTo>
                <a:lnTo>
                  <a:pt x="2182" y="2889"/>
                </a:lnTo>
                <a:lnTo>
                  <a:pt x="2645" y="2889"/>
                </a:lnTo>
                <a:lnTo>
                  <a:pt x="2702" y="2889"/>
                </a:lnTo>
                <a:lnTo>
                  <a:pt x="2697" y="2909"/>
                </a:lnTo>
                <a:lnTo>
                  <a:pt x="2691" y="2925"/>
                </a:lnTo>
                <a:lnTo>
                  <a:pt x="2691" y="2946"/>
                </a:lnTo>
                <a:lnTo>
                  <a:pt x="2723" y="2909"/>
                </a:lnTo>
                <a:lnTo>
                  <a:pt x="2728" y="2909"/>
                </a:lnTo>
                <a:lnTo>
                  <a:pt x="2738" y="2930"/>
                </a:lnTo>
                <a:lnTo>
                  <a:pt x="2749" y="2941"/>
                </a:lnTo>
                <a:lnTo>
                  <a:pt x="2754" y="2946"/>
                </a:lnTo>
                <a:lnTo>
                  <a:pt x="2738" y="2977"/>
                </a:lnTo>
                <a:lnTo>
                  <a:pt x="2743" y="2982"/>
                </a:lnTo>
                <a:lnTo>
                  <a:pt x="2759" y="2972"/>
                </a:lnTo>
                <a:lnTo>
                  <a:pt x="2769" y="2951"/>
                </a:lnTo>
                <a:lnTo>
                  <a:pt x="2774" y="2951"/>
                </a:lnTo>
                <a:lnTo>
                  <a:pt x="2785" y="2961"/>
                </a:lnTo>
                <a:lnTo>
                  <a:pt x="2785" y="2972"/>
                </a:lnTo>
                <a:lnTo>
                  <a:pt x="2780" y="2972"/>
                </a:lnTo>
                <a:lnTo>
                  <a:pt x="2759" y="2977"/>
                </a:lnTo>
                <a:lnTo>
                  <a:pt x="2754" y="2982"/>
                </a:lnTo>
                <a:lnTo>
                  <a:pt x="2764" y="2987"/>
                </a:lnTo>
                <a:lnTo>
                  <a:pt x="2785" y="3013"/>
                </a:lnTo>
                <a:lnTo>
                  <a:pt x="2774" y="3029"/>
                </a:lnTo>
                <a:lnTo>
                  <a:pt x="2754" y="3013"/>
                </a:lnTo>
                <a:lnTo>
                  <a:pt x="2743" y="3003"/>
                </a:lnTo>
                <a:lnTo>
                  <a:pt x="2738" y="2987"/>
                </a:lnTo>
                <a:lnTo>
                  <a:pt x="2733" y="2967"/>
                </a:lnTo>
                <a:lnTo>
                  <a:pt x="2728" y="2956"/>
                </a:lnTo>
                <a:lnTo>
                  <a:pt x="2723" y="2972"/>
                </a:lnTo>
                <a:lnTo>
                  <a:pt x="2712" y="2993"/>
                </a:lnTo>
                <a:lnTo>
                  <a:pt x="2707" y="2998"/>
                </a:lnTo>
                <a:lnTo>
                  <a:pt x="2702" y="3003"/>
                </a:lnTo>
                <a:lnTo>
                  <a:pt x="2712" y="3013"/>
                </a:lnTo>
                <a:lnTo>
                  <a:pt x="2728" y="3018"/>
                </a:lnTo>
                <a:lnTo>
                  <a:pt x="2733" y="3018"/>
                </a:lnTo>
                <a:lnTo>
                  <a:pt x="2738" y="3018"/>
                </a:lnTo>
                <a:lnTo>
                  <a:pt x="2733" y="3029"/>
                </a:lnTo>
                <a:lnTo>
                  <a:pt x="2723" y="3055"/>
                </a:lnTo>
                <a:lnTo>
                  <a:pt x="2723" y="3060"/>
                </a:lnTo>
                <a:lnTo>
                  <a:pt x="2738" y="3060"/>
                </a:lnTo>
                <a:lnTo>
                  <a:pt x="2759" y="3060"/>
                </a:lnTo>
                <a:lnTo>
                  <a:pt x="2759" y="3107"/>
                </a:lnTo>
                <a:lnTo>
                  <a:pt x="2795" y="3107"/>
                </a:lnTo>
                <a:lnTo>
                  <a:pt x="2800" y="3086"/>
                </a:lnTo>
                <a:lnTo>
                  <a:pt x="2806" y="3065"/>
                </a:lnTo>
                <a:lnTo>
                  <a:pt x="2816" y="3055"/>
                </a:lnTo>
                <a:lnTo>
                  <a:pt x="2821" y="3055"/>
                </a:lnTo>
                <a:lnTo>
                  <a:pt x="2832" y="3055"/>
                </a:lnTo>
                <a:lnTo>
                  <a:pt x="2847" y="3081"/>
                </a:lnTo>
                <a:lnTo>
                  <a:pt x="2868" y="3107"/>
                </a:lnTo>
                <a:lnTo>
                  <a:pt x="3034" y="3107"/>
                </a:lnTo>
                <a:lnTo>
                  <a:pt x="3050" y="3091"/>
                </a:lnTo>
                <a:lnTo>
                  <a:pt x="3050" y="3107"/>
                </a:lnTo>
                <a:lnTo>
                  <a:pt x="3206" y="3107"/>
                </a:lnTo>
                <a:lnTo>
                  <a:pt x="3216" y="3091"/>
                </a:lnTo>
                <a:lnTo>
                  <a:pt x="3226" y="3091"/>
                </a:lnTo>
                <a:lnTo>
                  <a:pt x="3237" y="3096"/>
                </a:lnTo>
                <a:lnTo>
                  <a:pt x="3242" y="3107"/>
                </a:lnTo>
                <a:lnTo>
                  <a:pt x="4281" y="3107"/>
                </a:lnTo>
                <a:lnTo>
                  <a:pt x="4276" y="3081"/>
                </a:lnTo>
                <a:lnTo>
                  <a:pt x="4260" y="3055"/>
                </a:lnTo>
                <a:lnTo>
                  <a:pt x="4245" y="3034"/>
                </a:lnTo>
                <a:lnTo>
                  <a:pt x="4224" y="3018"/>
                </a:lnTo>
                <a:lnTo>
                  <a:pt x="4208" y="3003"/>
                </a:lnTo>
                <a:lnTo>
                  <a:pt x="4208" y="2993"/>
                </a:lnTo>
                <a:lnTo>
                  <a:pt x="4208" y="2982"/>
                </a:lnTo>
                <a:lnTo>
                  <a:pt x="4219" y="2967"/>
                </a:lnTo>
                <a:lnTo>
                  <a:pt x="4234" y="2967"/>
                </a:lnTo>
                <a:lnTo>
                  <a:pt x="4260" y="2977"/>
                </a:lnTo>
                <a:lnTo>
                  <a:pt x="4292" y="2998"/>
                </a:lnTo>
                <a:lnTo>
                  <a:pt x="4312" y="3018"/>
                </a:lnTo>
                <a:lnTo>
                  <a:pt x="4317" y="3034"/>
                </a:lnTo>
                <a:lnTo>
                  <a:pt x="4317" y="3055"/>
                </a:lnTo>
                <a:lnTo>
                  <a:pt x="4323" y="3070"/>
                </a:lnTo>
                <a:lnTo>
                  <a:pt x="4338" y="3091"/>
                </a:lnTo>
                <a:lnTo>
                  <a:pt x="4354" y="3107"/>
                </a:lnTo>
                <a:lnTo>
                  <a:pt x="4380" y="3107"/>
                </a:lnTo>
                <a:lnTo>
                  <a:pt x="4385" y="3096"/>
                </a:lnTo>
                <a:lnTo>
                  <a:pt x="4390" y="3081"/>
                </a:lnTo>
                <a:lnTo>
                  <a:pt x="4385" y="3065"/>
                </a:lnTo>
                <a:lnTo>
                  <a:pt x="4385" y="3055"/>
                </a:lnTo>
                <a:lnTo>
                  <a:pt x="4359" y="3029"/>
                </a:lnTo>
                <a:lnTo>
                  <a:pt x="4343" y="2987"/>
                </a:lnTo>
                <a:lnTo>
                  <a:pt x="4354" y="2972"/>
                </a:lnTo>
                <a:lnTo>
                  <a:pt x="4354" y="2967"/>
                </a:lnTo>
                <a:lnTo>
                  <a:pt x="4349" y="2961"/>
                </a:lnTo>
                <a:lnTo>
                  <a:pt x="4343" y="2967"/>
                </a:lnTo>
                <a:lnTo>
                  <a:pt x="4343" y="2961"/>
                </a:lnTo>
                <a:lnTo>
                  <a:pt x="4338" y="2951"/>
                </a:lnTo>
                <a:lnTo>
                  <a:pt x="4343" y="2941"/>
                </a:lnTo>
                <a:lnTo>
                  <a:pt x="4343" y="2935"/>
                </a:lnTo>
                <a:lnTo>
                  <a:pt x="4359" y="2930"/>
                </a:lnTo>
                <a:lnTo>
                  <a:pt x="4349" y="2920"/>
                </a:lnTo>
                <a:lnTo>
                  <a:pt x="4338" y="2904"/>
                </a:lnTo>
                <a:lnTo>
                  <a:pt x="4333" y="2889"/>
                </a:lnTo>
                <a:lnTo>
                  <a:pt x="4328" y="2878"/>
                </a:lnTo>
                <a:lnTo>
                  <a:pt x="4343" y="2863"/>
                </a:lnTo>
                <a:lnTo>
                  <a:pt x="4328" y="2868"/>
                </a:lnTo>
                <a:lnTo>
                  <a:pt x="4328" y="2863"/>
                </a:lnTo>
                <a:lnTo>
                  <a:pt x="4333" y="2857"/>
                </a:lnTo>
                <a:lnTo>
                  <a:pt x="4343" y="2857"/>
                </a:lnTo>
                <a:lnTo>
                  <a:pt x="4343" y="2852"/>
                </a:lnTo>
                <a:lnTo>
                  <a:pt x="4338" y="2857"/>
                </a:lnTo>
                <a:lnTo>
                  <a:pt x="4343" y="2847"/>
                </a:lnTo>
                <a:lnTo>
                  <a:pt x="4338" y="2847"/>
                </a:lnTo>
                <a:lnTo>
                  <a:pt x="4328" y="2847"/>
                </a:lnTo>
                <a:lnTo>
                  <a:pt x="4317" y="2852"/>
                </a:lnTo>
                <a:lnTo>
                  <a:pt x="4317" y="2857"/>
                </a:lnTo>
                <a:lnTo>
                  <a:pt x="4312" y="2863"/>
                </a:lnTo>
                <a:lnTo>
                  <a:pt x="4302" y="2863"/>
                </a:lnTo>
                <a:lnTo>
                  <a:pt x="4307" y="2852"/>
                </a:lnTo>
                <a:lnTo>
                  <a:pt x="4312" y="2842"/>
                </a:lnTo>
                <a:lnTo>
                  <a:pt x="4317" y="2826"/>
                </a:lnTo>
                <a:lnTo>
                  <a:pt x="4333" y="2816"/>
                </a:lnTo>
                <a:lnTo>
                  <a:pt x="4323" y="2795"/>
                </a:lnTo>
                <a:lnTo>
                  <a:pt x="4317" y="2780"/>
                </a:lnTo>
                <a:lnTo>
                  <a:pt x="4317" y="2738"/>
                </a:lnTo>
                <a:lnTo>
                  <a:pt x="4312" y="2743"/>
                </a:lnTo>
                <a:lnTo>
                  <a:pt x="4317" y="2738"/>
                </a:lnTo>
                <a:lnTo>
                  <a:pt x="4312" y="2733"/>
                </a:lnTo>
                <a:lnTo>
                  <a:pt x="4354" y="2717"/>
                </a:lnTo>
                <a:lnTo>
                  <a:pt x="4364" y="2712"/>
                </a:lnTo>
                <a:lnTo>
                  <a:pt x="4354" y="2707"/>
                </a:lnTo>
                <a:lnTo>
                  <a:pt x="4317" y="2696"/>
                </a:lnTo>
                <a:lnTo>
                  <a:pt x="4328" y="2691"/>
                </a:lnTo>
                <a:lnTo>
                  <a:pt x="4323" y="2691"/>
                </a:lnTo>
                <a:lnTo>
                  <a:pt x="4317" y="2686"/>
                </a:lnTo>
                <a:lnTo>
                  <a:pt x="4312" y="2670"/>
                </a:lnTo>
                <a:lnTo>
                  <a:pt x="4307" y="2660"/>
                </a:lnTo>
                <a:lnTo>
                  <a:pt x="4307" y="2665"/>
                </a:lnTo>
                <a:lnTo>
                  <a:pt x="4302" y="2681"/>
                </a:lnTo>
                <a:lnTo>
                  <a:pt x="4292" y="2691"/>
                </a:lnTo>
                <a:lnTo>
                  <a:pt x="4286" y="2660"/>
                </a:lnTo>
                <a:lnTo>
                  <a:pt x="4323" y="2587"/>
                </a:lnTo>
                <a:lnTo>
                  <a:pt x="4333" y="2546"/>
                </a:lnTo>
                <a:lnTo>
                  <a:pt x="4395" y="2546"/>
                </a:lnTo>
                <a:lnTo>
                  <a:pt x="4395" y="2541"/>
                </a:lnTo>
                <a:lnTo>
                  <a:pt x="4349" y="2541"/>
                </a:lnTo>
                <a:lnTo>
                  <a:pt x="4338" y="2541"/>
                </a:lnTo>
                <a:lnTo>
                  <a:pt x="4343" y="2504"/>
                </a:lnTo>
                <a:lnTo>
                  <a:pt x="4343" y="2478"/>
                </a:lnTo>
                <a:lnTo>
                  <a:pt x="4343" y="2447"/>
                </a:lnTo>
                <a:lnTo>
                  <a:pt x="4354" y="2421"/>
                </a:lnTo>
                <a:lnTo>
                  <a:pt x="4359" y="2405"/>
                </a:lnTo>
                <a:lnTo>
                  <a:pt x="4354" y="2395"/>
                </a:lnTo>
                <a:lnTo>
                  <a:pt x="4349" y="2380"/>
                </a:lnTo>
                <a:lnTo>
                  <a:pt x="4338" y="2380"/>
                </a:lnTo>
                <a:lnTo>
                  <a:pt x="4333" y="2400"/>
                </a:lnTo>
                <a:lnTo>
                  <a:pt x="4328" y="2426"/>
                </a:lnTo>
                <a:lnTo>
                  <a:pt x="4328" y="2457"/>
                </a:lnTo>
                <a:lnTo>
                  <a:pt x="4328" y="2520"/>
                </a:lnTo>
                <a:lnTo>
                  <a:pt x="4260" y="2509"/>
                </a:lnTo>
                <a:lnTo>
                  <a:pt x="4240" y="2509"/>
                </a:lnTo>
                <a:lnTo>
                  <a:pt x="4245" y="2504"/>
                </a:lnTo>
                <a:lnTo>
                  <a:pt x="4240" y="2504"/>
                </a:lnTo>
                <a:lnTo>
                  <a:pt x="4234" y="2509"/>
                </a:lnTo>
                <a:lnTo>
                  <a:pt x="4229" y="2509"/>
                </a:lnTo>
                <a:lnTo>
                  <a:pt x="4229" y="2504"/>
                </a:lnTo>
                <a:lnTo>
                  <a:pt x="4234" y="2494"/>
                </a:lnTo>
                <a:lnTo>
                  <a:pt x="4240" y="2483"/>
                </a:lnTo>
                <a:lnTo>
                  <a:pt x="4234" y="2478"/>
                </a:lnTo>
                <a:lnTo>
                  <a:pt x="4229" y="2483"/>
                </a:lnTo>
                <a:lnTo>
                  <a:pt x="4224" y="2483"/>
                </a:lnTo>
                <a:lnTo>
                  <a:pt x="4219" y="2483"/>
                </a:lnTo>
                <a:lnTo>
                  <a:pt x="4234" y="2473"/>
                </a:lnTo>
                <a:lnTo>
                  <a:pt x="4234" y="2468"/>
                </a:lnTo>
                <a:lnTo>
                  <a:pt x="4250" y="2457"/>
                </a:lnTo>
                <a:lnTo>
                  <a:pt x="4234" y="2452"/>
                </a:lnTo>
                <a:lnTo>
                  <a:pt x="4250" y="2447"/>
                </a:lnTo>
                <a:lnTo>
                  <a:pt x="4240" y="2447"/>
                </a:lnTo>
                <a:lnTo>
                  <a:pt x="4240" y="2442"/>
                </a:lnTo>
                <a:lnTo>
                  <a:pt x="4250" y="2431"/>
                </a:lnTo>
                <a:lnTo>
                  <a:pt x="4250" y="2426"/>
                </a:lnTo>
                <a:lnTo>
                  <a:pt x="4245" y="2426"/>
                </a:lnTo>
                <a:lnTo>
                  <a:pt x="4240" y="2431"/>
                </a:lnTo>
                <a:lnTo>
                  <a:pt x="4245" y="2421"/>
                </a:lnTo>
                <a:lnTo>
                  <a:pt x="4250" y="2421"/>
                </a:lnTo>
                <a:lnTo>
                  <a:pt x="4250" y="2405"/>
                </a:lnTo>
                <a:lnTo>
                  <a:pt x="4245" y="2405"/>
                </a:lnTo>
                <a:lnTo>
                  <a:pt x="4240" y="2405"/>
                </a:lnTo>
                <a:lnTo>
                  <a:pt x="4245" y="2411"/>
                </a:lnTo>
                <a:lnTo>
                  <a:pt x="4240" y="2416"/>
                </a:lnTo>
                <a:lnTo>
                  <a:pt x="4224" y="2416"/>
                </a:lnTo>
                <a:lnTo>
                  <a:pt x="4214" y="2416"/>
                </a:lnTo>
                <a:lnTo>
                  <a:pt x="4219" y="2411"/>
                </a:lnTo>
                <a:lnTo>
                  <a:pt x="4208" y="2416"/>
                </a:lnTo>
                <a:lnTo>
                  <a:pt x="4214" y="2405"/>
                </a:lnTo>
                <a:lnTo>
                  <a:pt x="4214" y="2395"/>
                </a:lnTo>
                <a:lnTo>
                  <a:pt x="4214" y="2390"/>
                </a:lnTo>
                <a:lnTo>
                  <a:pt x="4224" y="2380"/>
                </a:lnTo>
                <a:lnTo>
                  <a:pt x="4219" y="2380"/>
                </a:lnTo>
                <a:lnTo>
                  <a:pt x="4214" y="2374"/>
                </a:lnTo>
                <a:lnTo>
                  <a:pt x="4229" y="2369"/>
                </a:lnTo>
                <a:lnTo>
                  <a:pt x="4229" y="2359"/>
                </a:lnTo>
                <a:lnTo>
                  <a:pt x="4203" y="2369"/>
                </a:lnTo>
                <a:lnTo>
                  <a:pt x="4208" y="2354"/>
                </a:lnTo>
                <a:lnTo>
                  <a:pt x="4219" y="2343"/>
                </a:lnTo>
                <a:lnTo>
                  <a:pt x="4224" y="2333"/>
                </a:lnTo>
                <a:lnTo>
                  <a:pt x="4214" y="2333"/>
                </a:lnTo>
                <a:lnTo>
                  <a:pt x="4208" y="2333"/>
                </a:lnTo>
                <a:lnTo>
                  <a:pt x="4208" y="2328"/>
                </a:lnTo>
                <a:lnTo>
                  <a:pt x="4224" y="2312"/>
                </a:lnTo>
                <a:lnTo>
                  <a:pt x="4234" y="2291"/>
                </a:lnTo>
                <a:lnTo>
                  <a:pt x="4255" y="2286"/>
                </a:lnTo>
                <a:lnTo>
                  <a:pt x="4271" y="2276"/>
                </a:lnTo>
                <a:lnTo>
                  <a:pt x="4276" y="2270"/>
                </a:lnTo>
                <a:lnTo>
                  <a:pt x="4245" y="2265"/>
                </a:lnTo>
                <a:lnTo>
                  <a:pt x="4240" y="2265"/>
                </a:lnTo>
                <a:lnTo>
                  <a:pt x="4240" y="2255"/>
                </a:lnTo>
                <a:lnTo>
                  <a:pt x="4245" y="2244"/>
                </a:lnTo>
                <a:lnTo>
                  <a:pt x="4250" y="2234"/>
                </a:lnTo>
                <a:lnTo>
                  <a:pt x="4250" y="2224"/>
                </a:lnTo>
                <a:lnTo>
                  <a:pt x="4245" y="2224"/>
                </a:lnTo>
                <a:lnTo>
                  <a:pt x="4224" y="2234"/>
                </a:lnTo>
                <a:lnTo>
                  <a:pt x="4198" y="2224"/>
                </a:lnTo>
                <a:lnTo>
                  <a:pt x="4214" y="2218"/>
                </a:lnTo>
                <a:lnTo>
                  <a:pt x="4224" y="2213"/>
                </a:lnTo>
                <a:lnTo>
                  <a:pt x="4219" y="2208"/>
                </a:lnTo>
                <a:lnTo>
                  <a:pt x="4193" y="2198"/>
                </a:lnTo>
                <a:lnTo>
                  <a:pt x="4182" y="2192"/>
                </a:lnTo>
                <a:lnTo>
                  <a:pt x="4188" y="2172"/>
                </a:lnTo>
                <a:lnTo>
                  <a:pt x="4198" y="2167"/>
                </a:lnTo>
                <a:lnTo>
                  <a:pt x="4214" y="2167"/>
                </a:lnTo>
                <a:lnTo>
                  <a:pt x="4219" y="2167"/>
                </a:lnTo>
                <a:lnTo>
                  <a:pt x="4219" y="2172"/>
                </a:lnTo>
                <a:lnTo>
                  <a:pt x="4224" y="2182"/>
                </a:lnTo>
                <a:lnTo>
                  <a:pt x="4229" y="2182"/>
                </a:lnTo>
                <a:lnTo>
                  <a:pt x="4234" y="2172"/>
                </a:lnTo>
                <a:lnTo>
                  <a:pt x="4224" y="2161"/>
                </a:lnTo>
                <a:lnTo>
                  <a:pt x="4214" y="2151"/>
                </a:lnTo>
                <a:lnTo>
                  <a:pt x="4214" y="2146"/>
                </a:lnTo>
                <a:lnTo>
                  <a:pt x="4208" y="2141"/>
                </a:lnTo>
                <a:lnTo>
                  <a:pt x="4219" y="2135"/>
                </a:lnTo>
                <a:lnTo>
                  <a:pt x="4224" y="2135"/>
                </a:lnTo>
                <a:lnTo>
                  <a:pt x="4229" y="2125"/>
                </a:lnTo>
                <a:lnTo>
                  <a:pt x="4224" y="2120"/>
                </a:lnTo>
                <a:lnTo>
                  <a:pt x="4203" y="2120"/>
                </a:lnTo>
                <a:lnTo>
                  <a:pt x="4208" y="2115"/>
                </a:lnTo>
                <a:lnTo>
                  <a:pt x="4219" y="2104"/>
                </a:lnTo>
                <a:lnTo>
                  <a:pt x="4234" y="2104"/>
                </a:lnTo>
                <a:lnTo>
                  <a:pt x="4271" y="2104"/>
                </a:lnTo>
                <a:lnTo>
                  <a:pt x="4286" y="2099"/>
                </a:lnTo>
                <a:lnTo>
                  <a:pt x="4292" y="2089"/>
                </a:lnTo>
                <a:lnTo>
                  <a:pt x="4281" y="2063"/>
                </a:lnTo>
                <a:lnTo>
                  <a:pt x="4276" y="2047"/>
                </a:lnTo>
                <a:lnTo>
                  <a:pt x="4276" y="2042"/>
                </a:lnTo>
                <a:lnTo>
                  <a:pt x="4286" y="2037"/>
                </a:lnTo>
                <a:lnTo>
                  <a:pt x="4302" y="2037"/>
                </a:lnTo>
                <a:lnTo>
                  <a:pt x="4323" y="2026"/>
                </a:lnTo>
                <a:lnTo>
                  <a:pt x="4349" y="2011"/>
                </a:lnTo>
                <a:lnTo>
                  <a:pt x="4364" y="1995"/>
                </a:lnTo>
                <a:lnTo>
                  <a:pt x="4349" y="2000"/>
                </a:lnTo>
                <a:lnTo>
                  <a:pt x="4333" y="2000"/>
                </a:lnTo>
                <a:lnTo>
                  <a:pt x="4302" y="1985"/>
                </a:lnTo>
                <a:lnTo>
                  <a:pt x="4323" y="1943"/>
                </a:lnTo>
                <a:lnTo>
                  <a:pt x="4343" y="1912"/>
                </a:lnTo>
                <a:lnTo>
                  <a:pt x="4354" y="1902"/>
                </a:lnTo>
                <a:lnTo>
                  <a:pt x="4359" y="1902"/>
                </a:lnTo>
                <a:lnTo>
                  <a:pt x="4395" y="1896"/>
                </a:lnTo>
                <a:lnTo>
                  <a:pt x="4395" y="1870"/>
                </a:lnTo>
                <a:lnTo>
                  <a:pt x="4390" y="1860"/>
                </a:lnTo>
                <a:lnTo>
                  <a:pt x="4364" y="1839"/>
                </a:lnTo>
                <a:lnTo>
                  <a:pt x="4364" y="1860"/>
                </a:lnTo>
                <a:lnTo>
                  <a:pt x="4364" y="1876"/>
                </a:lnTo>
                <a:lnTo>
                  <a:pt x="4359" y="1891"/>
                </a:lnTo>
                <a:lnTo>
                  <a:pt x="4349" y="1855"/>
                </a:lnTo>
                <a:lnTo>
                  <a:pt x="4349" y="1834"/>
                </a:lnTo>
                <a:lnTo>
                  <a:pt x="4354" y="1818"/>
                </a:lnTo>
                <a:lnTo>
                  <a:pt x="4364" y="1792"/>
                </a:lnTo>
                <a:lnTo>
                  <a:pt x="4395" y="1803"/>
                </a:lnTo>
                <a:lnTo>
                  <a:pt x="4395" y="1455"/>
                </a:lnTo>
                <a:lnTo>
                  <a:pt x="4380" y="1455"/>
                </a:lnTo>
                <a:lnTo>
                  <a:pt x="4364" y="1460"/>
                </a:lnTo>
                <a:lnTo>
                  <a:pt x="4354" y="1444"/>
                </a:lnTo>
                <a:lnTo>
                  <a:pt x="4354" y="1434"/>
                </a:lnTo>
                <a:lnTo>
                  <a:pt x="4359" y="1408"/>
                </a:lnTo>
                <a:lnTo>
                  <a:pt x="4359" y="1372"/>
                </a:lnTo>
                <a:lnTo>
                  <a:pt x="4359" y="1356"/>
                </a:lnTo>
                <a:lnTo>
                  <a:pt x="4354" y="1361"/>
                </a:lnTo>
                <a:lnTo>
                  <a:pt x="4343" y="1377"/>
                </a:lnTo>
                <a:lnTo>
                  <a:pt x="4343" y="1398"/>
                </a:lnTo>
                <a:lnTo>
                  <a:pt x="4343" y="1424"/>
                </a:lnTo>
                <a:lnTo>
                  <a:pt x="4343" y="1444"/>
                </a:lnTo>
                <a:lnTo>
                  <a:pt x="4338" y="1455"/>
                </a:lnTo>
                <a:lnTo>
                  <a:pt x="4333" y="1450"/>
                </a:lnTo>
                <a:lnTo>
                  <a:pt x="4328" y="1429"/>
                </a:lnTo>
                <a:lnTo>
                  <a:pt x="4328" y="1424"/>
                </a:lnTo>
                <a:lnTo>
                  <a:pt x="4323" y="1429"/>
                </a:lnTo>
                <a:lnTo>
                  <a:pt x="4323" y="1444"/>
                </a:lnTo>
                <a:lnTo>
                  <a:pt x="4328" y="1455"/>
                </a:lnTo>
                <a:lnTo>
                  <a:pt x="4333" y="1460"/>
                </a:lnTo>
                <a:lnTo>
                  <a:pt x="4338" y="1460"/>
                </a:lnTo>
                <a:lnTo>
                  <a:pt x="4338" y="1496"/>
                </a:lnTo>
                <a:lnTo>
                  <a:pt x="4317" y="1444"/>
                </a:lnTo>
                <a:lnTo>
                  <a:pt x="4302" y="1387"/>
                </a:lnTo>
                <a:lnTo>
                  <a:pt x="4297" y="1356"/>
                </a:lnTo>
                <a:lnTo>
                  <a:pt x="4286" y="1330"/>
                </a:lnTo>
                <a:lnTo>
                  <a:pt x="4286" y="1299"/>
                </a:lnTo>
                <a:lnTo>
                  <a:pt x="4281" y="1263"/>
                </a:lnTo>
                <a:lnTo>
                  <a:pt x="4281" y="1278"/>
                </a:lnTo>
                <a:lnTo>
                  <a:pt x="4281" y="1304"/>
                </a:lnTo>
                <a:lnTo>
                  <a:pt x="4276" y="1309"/>
                </a:lnTo>
                <a:lnTo>
                  <a:pt x="4281" y="1299"/>
                </a:lnTo>
                <a:lnTo>
                  <a:pt x="4276" y="1252"/>
                </a:lnTo>
                <a:lnTo>
                  <a:pt x="4276" y="1257"/>
                </a:lnTo>
                <a:lnTo>
                  <a:pt x="4271" y="1257"/>
                </a:lnTo>
                <a:lnTo>
                  <a:pt x="4266" y="1242"/>
                </a:lnTo>
                <a:lnTo>
                  <a:pt x="4266" y="1247"/>
                </a:lnTo>
                <a:lnTo>
                  <a:pt x="4260" y="1190"/>
                </a:lnTo>
                <a:lnTo>
                  <a:pt x="4255" y="1195"/>
                </a:lnTo>
                <a:lnTo>
                  <a:pt x="4255" y="1211"/>
                </a:lnTo>
                <a:lnTo>
                  <a:pt x="4250" y="1190"/>
                </a:lnTo>
                <a:lnTo>
                  <a:pt x="4250" y="1174"/>
                </a:lnTo>
                <a:lnTo>
                  <a:pt x="4245" y="1143"/>
                </a:lnTo>
                <a:lnTo>
                  <a:pt x="4245" y="1138"/>
                </a:lnTo>
                <a:lnTo>
                  <a:pt x="4245" y="1133"/>
                </a:lnTo>
                <a:lnTo>
                  <a:pt x="4245" y="1128"/>
                </a:lnTo>
                <a:lnTo>
                  <a:pt x="4240" y="1117"/>
                </a:lnTo>
                <a:lnTo>
                  <a:pt x="4234" y="1128"/>
                </a:lnTo>
                <a:lnTo>
                  <a:pt x="4229" y="1169"/>
                </a:lnTo>
                <a:lnTo>
                  <a:pt x="4224" y="1205"/>
                </a:lnTo>
                <a:lnTo>
                  <a:pt x="4224" y="1247"/>
                </a:lnTo>
                <a:lnTo>
                  <a:pt x="4229" y="1263"/>
                </a:lnTo>
                <a:lnTo>
                  <a:pt x="4240" y="1226"/>
                </a:lnTo>
                <a:lnTo>
                  <a:pt x="4240" y="1205"/>
                </a:lnTo>
                <a:lnTo>
                  <a:pt x="4245" y="1200"/>
                </a:lnTo>
                <a:lnTo>
                  <a:pt x="4245" y="1221"/>
                </a:lnTo>
                <a:lnTo>
                  <a:pt x="4250" y="1242"/>
                </a:lnTo>
                <a:lnTo>
                  <a:pt x="4250" y="1237"/>
                </a:lnTo>
                <a:lnTo>
                  <a:pt x="4250" y="1242"/>
                </a:lnTo>
                <a:lnTo>
                  <a:pt x="4255" y="1257"/>
                </a:lnTo>
                <a:lnTo>
                  <a:pt x="4245" y="1268"/>
                </a:lnTo>
                <a:lnTo>
                  <a:pt x="4245" y="1273"/>
                </a:lnTo>
                <a:lnTo>
                  <a:pt x="4245" y="1268"/>
                </a:lnTo>
                <a:lnTo>
                  <a:pt x="4245" y="1247"/>
                </a:lnTo>
                <a:lnTo>
                  <a:pt x="4245" y="1237"/>
                </a:lnTo>
                <a:lnTo>
                  <a:pt x="4240" y="1242"/>
                </a:lnTo>
                <a:lnTo>
                  <a:pt x="4234" y="1294"/>
                </a:lnTo>
                <a:lnTo>
                  <a:pt x="4240" y="1315"/>
                </a:lnTo>
                <a:lnTo>
                  <a:pt x="4250" y="1325"/>
                </a:lnTo>
                <a:lnTo>
                  <a:pt x="4260" y="1330"/>
                </a:lnTo>
                <a:lnTo>
                  <a:pt x="4276" y="1330"/>
                </a:lnTo>
                <a:lnTo>
                  <a:pt x="4276" y="1356"/>
                </a:lnTo>
                <a:lnTo>
                  <a:pt x="4271" y="1377"/>
                </a:lnTo>
                <a:lnTo>
                  <a:pt x="4240" y="1341"/>
                </a:lnTo>
                <a:lnTo>
                  <a:pt x="4260" y="1450"/>
                </a:lnTo>
                <a:lnTo>
                  <a:pt x="4276" y="1616"/>
                </a:lnTo>
                <a:lnTo>
                  <a:pt x="4276" y="1673"/>
                </a:lnTo>
                <a:lnTo>
                  <a:pt x="4255" y="1476"/>
                </a:lnTo>
                <a:lnTo>
                  <a:pt x="4234" y="1330"/>
                </a:lnTo>
                <a:lnTo>
                  <a:pt x="4224" y="1315"/>
                </a:lnTo>
                <a:lnTo>
                  <a:pt x="4214" y="1294"/>
                </a:lnTo>
                <a:lnTo>
                  <a:pt x="4203" y="1247"/>
                </a:lnTo>
                <a:lnTo>
                  <a:pt x="4198" y="1226"/>
                </a:lnTo>
                <a:lnTo>
                  <a:pt x="4203" y="1211"/>
                </a:lnTo>
                <a:lnTo>
                  <a:pt x="4208" y="1200"/>
                </a:lnTo>
                <a:lnTo>
                  <a:pt x="4198" y="1159"/>
                </a:lnTo>
                <a:lnTo>
                  <a:pt x="4198" y="1169"/>
                </a:lnTo>
                <a:lnTo>
                  <a:pt x="4193" y="1153"/>
                </a:lnTo>
                <a:lnTo>
                  <a:pt x="4193" y="1128"/>
                </a:lnTo>
                <a:lnTo>
                  <a:pt x="4188" y="1107"/>
                </a:lnTo>
                <a:lnTo>
                  <a:pt x="4182" y="1133"/>
                </a:lnTo>
                <a:lnTo>
                  <a:pt x="4182" y="1159"/>
                </a:lnTo>
                <a:lnTo>
                  <a:pt x="4182" y="1164"/>
                </a:lnTo>
                <a:lnTo>
                  <a:pt x="4177" y="1138"/>
                </a:lnTo>
                <a:lnTo>
                  <a:pt x="4177" y="1143"/>
                </a:lnTo>
                <a:lnTo>
                  <a:pt x="4172" y="1148"/>
                </a:lnTo>
                <a:lnTo>
                  <a:pt x="4177" y="1133"/>
                </a:lnTo>
                <a:lnTo>
                  <a:pt x="4177" y="1128"/>
                </a:lnTo>
                <a:lnTo>
                  <a:pt x="4172" y="1081"/>
                </a:lnTo>
                <a:lnTo>
                  <a:pt x="4167" y="1081"/>
                </a:lnTo>
                <a:lnTo>
                  <a:pt x="4167" y="1076"/>
                </a:lnTo>
                <a:lnTo>
                  <a:pt x="4167" y="1060"/>
                </a:lnTo>
                <a:lnTo>
                  <a:pt x="4162" y="1070"/>
                </a:lnTo>
                <a:lnTo>
                  <a:pt x="4162" y="1044"/>
                </a:lnTo>
                <a:lnTo>
                  <a:pt x="4151" y="1008"/>
                </a:lnTo>
                <a:lnTo>
                  <a:pt x="4156" y="1055"/>
                </a:lnTo>
                <a:lnTo>
                  <a:pt x="4167" y="1143"/>
                </a:lnTo>
                <a:lnTo>
                  <a:pt x="4167" y="1159"/>
                </a:lnTo>
                <a:lnTo>
                  <a:pt x="4167" y="1153"/>
                </a:lnTo>
                <a:lnTo>
                  <a:pt x="4172" y="1174"/>
                </a:lnTo>
                <a:lnTo>
                  <a:pt x="4167" y="1128"/>
                </a:lnTo>
                <a:lnTo>
                  <a:pt x="4182" y="1216"/>
                </a:lnTo>
                <a:lnTo>
                  <a:pt x="4193" y="1309"/>
                </a:lnTo>
                <a:lnTo>
                  <a:pt x="4177" y="1221"/>
                </a:lnTo>
                <a:lnTo>
                  <a:pt x="4177" y="1205"/>
                </a:lnTo>
                <a:lnTo>
                  <a:pt x="4177" y="1216"/>
                </a:lnTo>
                <a:lnTo>
                  <a:pt x="4182" y="1273"/>
                </a:lnTo>
                <a:lnTo>
                  <a:pt x="4188" y="1372"/>
                </a:lnTo>
                <a:lnTo>
                  <a:pt x="4193" y="1387"/>
                </a:lnTo>
                <a:lnTo>
                  <a:pt x="4193" y="1377"/>
                </a:lnTo>
                <a:lnTo>
                  <a:pt x="4188" y="1346"/>
                </a:lnTo>
                <a:lnTo>
                  <a:pt x="4188" y="1315"/>
                </a:lnTo>
                <a:lnTo>
                  <a:pt x="4193" y="1341"/>
                </a:lnTo>
                <a:lnTo>
                  <a:pt x="4193" y="1366"/>
                </a:lnTo>
                <a:lnTo>
                  <a:pt x="4193" y="1356"/>
                </a:lnTo>
                <a:lnTo>
                  <a:pt x="4198" y="1366"/>
                </a:lnTo>
                <a:lnTo>
                  <a:pt x="4198" y="1398"/>
                </a:lnTo>
                <a:lnTo>
                  <a:pt x="4193" y="1366"/>
                </a:lnTo>
                <a:lnTo>
                  <a:pt x="4193" y="1356"/>
                </a:lnTo>
                <a:lnTo>
                  <a:pt x="4193" y="1366"/>
                </a:lnTo>
                <a:lnTo>
                  <a:pt x="4198" y="1429"/>
                </a:lnTo>
                <a:lnTo>
                  <a:pt x="4203" y="1460"/>
                </a:lnTo>
                <a:lnTo>
                  <a:pt x="4208" y="1481"/>
                </a:lnTo>
                <a:lnTo>
                  <a:pt x="4214" y="1481"/>
                </a:lnTo>
                <a:lnTo>
                  <a:pt x="4219" y="1543"/>
                </a:lnTo>
                <a:lnTo>
                  <a:pt x="4198" y="1455"/>
                </a:lnTo>
                <a:lnTo>
                  <a:pt x="4182" y="1366"/>
                </a:lnTo>
                <a:lnTo>
                  <a:pt x="4177" y="1315"/>
                </a:lnTo>
                <a:lnTo>
                  <a:pt x="4177" y="1304"/>
                </a:lnTo>
                <a:lnTo>
                  <a:pt x="4177" y="1283"/>
                </a:lnTo>
                <a:lnTo>
                  <a:pt x="4167" y="1205"/>
                </a:lnTo>
                <a:lnTo>
                  <a:pt x="4172" y="1263"/>
                </a:lnTo>
                <a:lnTo>
                  <a:pt x="4167" y="1247"/>
                </a:lnTo>
                <a:lnTo>
                  <a:pt x="4162" y="1164"/>
                </a:lnTo>
                <a:lnTo>
                  <a:pt x="4162" y="1231"/>
                </a:lnTo>
                <a:lnTo>
                  <a:pt x="4162" y="1216"/>
                </a:lnTo>
                <a:lnTo>
                  <a:pt x="4156" y="1148"/>
                </a:lnTo>
                <a:lnTo>
                  <a:pt x="4156" y="1159"/>
                </a:lnTo>
                <a:lnTo>
                  <a:pt x="4151" y="1148"/>
                </a:lnTo>
                <a:lnTo>
                  <a:pt x="4151" y="1122"/>
                </a:lnTo>
                <a:lnTo>
                  <a:pt x="4151" y="1133"/>
                </a:lnTo>
                <a:lnTo>
                  <a:pt x="4151" y="1138"/>
                </a:lnTo>
                <a:lnTo>
                  <a:pt x="4151" y="1133"/>
                </a:lnTo>
                <a:lnTo>
                  <a:pt x="4141" y="1044"/>
                </a:lnTo>
                <a:lnTo>
                  <a:pt x="4141" y="1039"/>
                </a:lnTo>
                <a:lnTo>
                  <a:pt x="4136" y="1044"/>
                </a:lnTo>
                <a:lnTo>
                  <a:pt x="4136" y="1029"/>
                </a:lnTo>
                <a:lnTo>
                  <a:pt x="4130" y="1013"/>
                </a:lnTo>
                <a:lnTo>
                  <a:pt x="4130" y="977"/>
                </a:lnTo>
                <a:lnTo>
                  <a:pt x="4125" y="956"/>
                </a:lnTo>
                <a:lnTo>
                  <a:pt x="4125" y="946"/>
                </a:lnTo>
                <a:lnTo>
                  <a:pt x="4115" y="920"/>
                </a:lnTo>
                <a:lnTo>
                  <a:pt x="4115" y="966"/>
                </a:lnTo>
                <a:lnTo>
                  <a:pt x="4110" y="909"/>
                </a:lnTo>
                <a:lnTo>
                  <a:pt x="4104" y="904"/>
                </a:lnTo>
                <a:lnTo>
                  <a:pt x="4104" y="920"/>
                </a:lnTo>
                <a:lnTo>
                  <a:pt x="4099" y="899"/>
                </a:lnTo>
                <a:lnTo>
                  <a:pt x="4120" y="1242"/>
                </a:lnTo>
                <a:lnTo>
                  <a:pt x="4094" y="863"/>
                </a:lnTo>
                <a:lnTo>
                  <a:pt x="4094" y="847"/>
                </a:lnTo>
                <a:lnTo>
                  <a:pt x="4094" y="774"/>
                </a:lnTo>
                <a:lnTo>
                  <a:pt x="4099" y="821"/>
                </a:lnTo>
                <a:lnTo>
                  <a:pt x="4099" y="707"/>
                </a:lnTo>
                <a:lnTo>
                  <a:pt x="4115" y="920"/>
                </a:lnTo>
                <a:lnTo>
                  <a:pt x="4125" y="946"/>
                </a:lnTo>
                <a:lnTo>
                  <a:pt x="4120" y="883"/>
                </a:lnTo>
                <a:lnTo>
                  <a:pt x="4115" y="837"/>
                </a:lnTo>
                <a:lnTo>
                  <a:pt x="4120" y="868"/>
                </a:lnTo>
                <a:lnTo>
                  <a:pt x="4125" y="946"/>
                </a:lnTo>
                <a:lnTo>
                  <a:pt x="4130" y="951"/>
                </a:lnTo>
                <a:lnTo>
                  <a:pt x="4110" y="774"/>
                </a:lnTo>
                <a:lnTo>
                  <a:pt x="4104" y="686"/>
                </a:lnTo>
                <a:lnTo>
                  <a:pt x="4110" y="759"/>
                </a:lnTo>
                <a:lnTo>
                  <a:pt x="4115" y="769"/>
                </a:lnTo>
                <a:lnTo>
                  <a:pt x="4110" y="738"/>
                </a:lnTo>
                <a:lnTo>
                  <a:pt x="4099" y="603"/>
                </a:lnTo>
                <a:lnTo>
                  <a:pt x="4099" y="598"/>
                </a:lnTo>
                <a:lnTo>
                  <a:pt x="4104" y="608"/>
                </a:lnTo>
                <a:lnTo>
                  <a:pt x="4104" y="634"/>
                </a:lnTo>
                <a:lnTo>
                  <a:pt x="4110" y="650"/>
                </a:lnTo>
                <a:lnTo>
                  <a:pt x="4115" y="722"/>
                </a:lnTo>
                <a:lnTo>
                  <a:pt x="4115" y="743"/>
                </a:lnTo>
                <a:lnTo>
                  <a:pt x="4115" y="738"/>
                </a:lnTo>
                <a:lnTo>
                  <a:pt x="4115" y="712"/>
                </a:lnTo>
                <a:lnTo>
                  <a:pt x="4120" y="774"/>
                </a:lnTo>
                <a:lnTo>
                  <a:pt x="4120" y="816"/>
                </a:lnTo>
                <a:lnTo>
                  <a:pt x="4120" y="831"/>
                </a:lnTo>
                <a:lnTo>
                  <a:pt x="4125" y="826"/>
                </a:lnTo>
                <a:lnTo>
                  <a:pt x="4125" y="821"/>
                </a:lnTo>
                <a:lnTo>
                  <a:pt x="4125" y="826"/>
                </a:lnTo>
                <a:lnTo>
                  <a:pt x="4130" y="873"/>
                </a:lnTo>
                <a:lnTo>
                  <a:pt x="4136" y="935"/>
                </a:lnTo>
                <a:lnTo>
                  <a:pt x="4136" y="946"/>
                </a:lnTo>
                <a:lnTo>
                  <a:pt x="4136" y="935"/>
                </a:lnTo>
                <a:lnTo>
                  <a:pt x="4136" y="909"/>
                </a:lnTo>
                <a:lnTo>
                  <a:pt x="4130" y="831"/>
                </a:lnTo>
                <a:lnTo>
                  <a:pt x="4130" y="816"/>
                </a:lnTo>
                <a:lnTo>
                  <a:pt x="4141" y="883"/>
                </a:lnTo>
                <a:lnTo>
                  <a:pt x="4141" y="889"/>
                </a:lnTo>
                <a:lnTo>
                  <a:pt x="4141" y="883"/>
                </a:lnTo>
                <a:lnTo>
                  <a:pt x="4136" y="878"/>
                </a:lnTo>
                <a:lnTo>
                  <a:pt x="4141" y="925"/>
                </a:lnTo>
                <a:lnTo>
                  <a:pt x="4146" y="920"/>
                </a:lnTo>
                <a:lnTo>
                  <a:pt x="4141" y="878"/>
                </a:lnTo>
                <a:lnTo>
                  <a:pt x="4146" y="842"/>
                </a:lnTo>
                <a:lnTo>
                  <a:pt x="4146" y="837"/>
                </a:lnTo>
                <a:lnTo>
                  <a:pt x="4146" y="847"/>
                </a:lnTo>
                <a:lnTo>
                  <a:pt x="4151" y="863"/>
                </a:lnTo>
                <a:lnTo>
                  <a:pt x="4156" y="920"/>
                </a:lnTo>
                <a:lnTo>
                  <a:pt x="4156" y="935"/>
                </a:lnTo>
                <a:lnTo>
                  <a:pt x="4162" y="920"/>
                </a:lnTo>
                <a:lnTo>
                  <a:pt x="4162" y="873"/>
                </a:lnTo>
                <a:lnTo>
                  <a:pt x="4162" y="785"/>
                </a:lnTo>
                <a:lnTo>
                  <a:pt x="4167" y="722"/>
                </a:lnTo>
                <a:lnTo>
                  <a:pt x="4167" y="712"/>
                </a:lnTo>
                <a:lnTo>
                  <a:pt x="4172" y="722"/>
                </a:lnTo>
                <a:lnTo>
                  <a:pt x="4177" y="774"/>
                </a:lnTo>
                <a:lnTo>
                  <a:pt x="4177" y="779"/>
                </a:lnTo>
                <a:lnTo>
                  <a:pt x="4182" y="769"/>
                </a:lnTo>
                <a:lnTo>
                  <a:pt x="4193" y="696"/>
                </a:lnTo>
                <a:lnTo>
                  <a:pt x="4172" y="655"/>
                </a:lnTo>
                <a:lnTo>
                  <a:pt x="4172" y="644"/>
                </a:lnTo>
                <a:lnTo>
                  <a:pt x="4177" y="634"/>
                </a:lnTo>
                <a:lnTo>
                  <a:pt x="4193" y="634"/>
                </a:lnTo>
                <a:lnTo>
                  <a:pt x="4208" y="639"/>
                </a:lnTo>
                <a:lnTo>
                  <a:pt x="4224" y="639"/>
                </a:lnTo>
                <a:lnTo>
                  <a:pt x="4224" y="644"/>
                </a:lnTo>
                <a:lnTo>
                  <a:pt x="4240" y="655"/>
                </a:lnTo>
                <a:lnTo>
                  <a:pt x="4245" y="660"/>
                </a:lnTo>
                <a:lnTo>
                  <a:pt x="4229" y="686"/>
                </a:lnTo>
                <a:lnTo>
                  <a:pt x="4208" y="707"/>
                </a:lnTo>
                <a:lnTo>
                  <a:pt x="4198" y="696"/>
                </a:lnTo>
                <a:lnTo>
                  <a:pt x="4198" y="743"/>
                </a:lnTo>
                <a:lnTo>
                  <a:pt x="4198" y="764"/>
                </a:lnTo>
                <a:lnTo>
                  <a:pt x="4203" y="753"/>
                </a:lnTo>
                <a:lnTo>
                  <a:pt x="4208" y="733"/>
                </a:lnTo>
                <a:lnTo>
                  <a:pt x="4214" y="753"/>
                </a:lnTo>
                <a:lnTo>
                  <a:pt x="4203" y="779"/>
                </a:lnTo>
                <a:lnTo>
                  <a:pt x="4182" y="816"/>
                </a:lnTo>
                <a:lnTo>
                  <a:pt x="4182" y="831"/>
                </a:lnTo>
                <a:lnTo>
                  <a:pt x="4188" y="826"/>
                </a:lnTo>
                <a:lnTo>
                  <a:pt x="4198" y="821"/>
                </a:lnTo>
                <a:lnTo>
                  <a:pt x="4203" y="821"/>
                </a:lnTo>
                <a:lnTo>
                  <a:pt x="4203" y="826"/>
                </a:lnTo>
                <a:lnTo>
                  <a:pt x="4198" y="842"/>
                </a:lnTo>
                <a:lnTo>
                  <a:pt x="4193" y="863"/>
                </a:lnTo>
                <a:lnTo>
                  <a:pt x="4188" y="878"/>
                </a:lnTo>
                <a:lnTo>
                  <a:pt x="4193" y="904"/>
                </a:lnTo>
                <a:lnTo>
                  <a:pt x="4193" y="915"/>
                </a:lnTo>
                <a:lnTo>
                  <a:pt x="4198" y="904"/>
                </a:lnTo>
                <a:lnTo>
                  <a:pt x="4203" y="889"/>
                </a:lnTo>
                <a:lnTo>
                  <a:pt x="4214" y="826"/>
                </a:lnTo>
                <a:lnTo>
                  <a:pt x="4224" y="816"/>
                </a:lnTo>
                <a:lnTo>
                  <a:pt x="4234" y="863"/>
                </a:lnTo>
                <a:lnTo>
                  <a:pt x="4234" y="868"/>
                </a:lnTo>
                <a:lnTo>
                  <a:pt x="4229" y="868"/>
                </a:lnTo>
                <a:lnTo>
                  <a:pt x="4224" y="863"/>
                </a:lnTo>
                <a:lnTo>
                  <a:pt x="4219" y="863"/>
                </a:lnTo>
                <a:lnTo>
                  <a:pt x="4214" y="920"/>
                </a:lnTo>
                <a:lnTo>
                  <a:pt x="4234" y="909"/>
                </a:lnTo>
                <a:lnTo>
                  <a:pt x="4234" y="904"/>
                </a:lnTo>
                <a:lnTo>
                  <a:pt x="4234" y="909"/>
                </a:lnTo>
                <a:lnTo>
                  <a:pt x="4266" y="894"/>
                </a:lnTo>
                <a:lnTo>
                  <a:pt x="4286" y="883"/>
                </a:lnTo>
                <a:lnTo>
                  <a:pt x="4292" y="868"/>
                </a:lnTo>
                <a:lnTo>
                  <a:pt x="4286" y="847"/>
                </a:lnTo>
                <a:lnTo>
                  <a:pt x="4271" y="821"/>
                </a:lnTo>
                <a:lnTo>
                  <a:pt x="4281" y="800"/>
                </a:lnTo>
                <a:lnTo>
                  <a:pt x="4281" y="779"/>
                </a:lnTo>
                <a:lnTo>
                  <a:pt x="4281" y="774"/>
                </a:lnTo>
                <a:lnTo>
                  <a:pt x="4286" y="774"/>
                </a:lnTo>
                <a:lnTo>
                  <a:pt x="4302" y="769"/>
                </a:lnTo>
                <a:lnTo>
                  <a:pt x="4312" y="769"/>
                </a:lnTo>
                <a:lnTo>
                  <a:pt x="4323" y="764"/>
                </a:lnTo>
                <a:lnTo>
                  <a:pt x="4317" y="764"/>
                </a:lnTo>
                <a:lnTo>
                  <a:pt x="4307" y="764"/>
                </a:lnTo>
                <a:lnTo>
                  <a:pt x="4276" y="769"/>
                </a:lnTo>
                <a:lnTo>
                  <a:pt x="4271" y="759"/>
                </a:lnTo>
                <a:lnTo>
                  <a:pt x="4297" y="753"/>
                </a:lnTo>
                <a:lnTo>
                  <a:pt x="4271" y="753"/>
                </a:lnTo>
                <a:lnTo>
                  <a:pt x="4260" y="738"/>
                </a:lnTo>
                <a:lnTo>
                  <a:pt x="4250" y="727"/>
                </a:lnTo>
                <a:lnTo>
                  <a:pt x="4260" y="717"/>
                </a:lnTo>
                <a:lnTo>
                  <a:pt x="4271" y="707"/>
                </a:lnTo>
                <a:lnTo>
                  <a:pt x="4266" y="712"/>
                </a:lnTo>
                <a:lnTo>
                  <a:pt x="4240" y="722"/>
                </a:lnTo>
                <a:lnTo>
                  <a:pt x="4234" y="717"/>
                </a:lnTo>
                <a:lnTo>
                  <a:pt x="4245" y="712"/>
                </a:lnTo>
                <a:lnTo>
                  <a:pt x="4255" y="707"/>
                </a:lnTo>
                <a:lnTo>
                  <a:pt x="4260" y="696"/>
                </a:lnTo>
                <a:lnTo>
                  <a:pt x="4260" y="691"/>
                </a:lnTo>
                <a:lnTo>
                  <a:pt x="4250" y="696"/>
                </a:lnTo>
                <a:lnTo>
                  <a:pt x="4234" y="707"/>
                </a:lnTo>
                <a:lnTo>
                  <a:pt x="4229" y="707"/>
                </a:lnTo>
                <a:lnTo>
                  <a:pt x="4234" y="691"/>
                </a:lnTo>
                <a:lnTo>
                  <a:pt x="4250" y="660"/>
                </a:lnTo>
                <a:lnTo>
                  <a:pt x="4271" y="670"/>
                </a:lnTo>
                <a:lnTo>
                  <a:pt x="4276" y="670"/>
                </a:lnTo>
                <a:lnTo>
                  <a:pt x="4276" y="681"/>
                </a:lnTo>
                <a:lnTo>
                  <a:pt x="4276" y="696"/>
                </a:lnTo>
                <a:lnTo>
                  <a:pt x="4281" y="707"/>
                </a:lnTo>
                <a:lnTo>
                  <a:pt x="4286" y="717"/>
                </a:lnTo>
                <a:lnTo>
                  <a:pt x="4307" y="722"/>
                </a:lnTo>
                <a:lnTo>
                  <a:pt x="4317" y="733"/>
                </a:lnTo>
                <a:lnTo>
                  <a:pt x="4323" y="733"/>
                </a:lnTo>
                <a:lnTo>
                  <a:pt x="4312" y="722"/>
                </a:lnTo>
                <a:lnTo>
                  <a:pt x="4354" y="722"/>
                </a:lnTo>
                <a:lnTo>
                  <a:pt x="4333" y="733"/>
                </a:lnTo>
                <a:lnTo>
                  <a:pt x="4323" y="733"/>
                </a:lnTo>
                <a:lnTo>
                  <a:pt x="4338" y="774"/>
                </a:lnTo>
                <a:lnTo>
                  <a:pt x="4343" y="800"/>
                </a:lnTo>
                <a:lnTo>
                  <a:pt x="4343" y="842"/>
                </a:lnTo>
                <a:lnTo>
                  <a:pt x="4343" y="909"/>
                </a:lnTo>
                <a:lnTo>
                  <a:pt x="4343" y="966"/>
                </a:lnTo>
                <a:lnTo>
                  <a:pt x="4343" y="982"/>
                </a:lnTo>
                <a:lnTo>
                  <a:pt x="4349" y="992"/>
                </a:lnTo>
                <a:lnTo>
                  <a:pt x="4359" y="1003"/>
                </a:lnTo>
                <a:lnTo>
                  <a:pt x="4375" y="1008"/>
                </a:lnTo>
                <a:lnTo>
                  <a:pt x="4395" y="1018"/>
                </a:lnTo>
                <a:lnTo>
                  <a:pt x="4395" y="587"/>
                </a:lnTo>
                <a:lnTo>
                  <a:pt x="4380" y="577"/>
                </a:lnTo>
                <a:lnTo>
                  <a:pt x="4364" y="556"/>
                </a:lnTo>
                <a:lnTo>
                  <a:pt x="4364" y="535"/>
                </a:lnTo>
                <a:lnTo>
                  <a:pt x="4369" y="515"/>
                </a:lnTo>
                <a:lnTo>
                  <a:pt x="2276" y="2364"/>
                </a:lnTo>
                <a:lnTo>
                  <a:pt x="3964" y="151"/>
                </a:lnTo>
                <a:lnTo>
                  <a:pt x="3964" y="146"/>
                </a:lnTo>
                <a:lnTo>
                  <a:pt x="3969" y="146"/>
                </a:lnTo>
                <a:lnTo>
                  <a:pt x="3964" y="151"/>
                </a:lnTo>
                <a:lnTo>
                  <a:pt x="2276" y="2364"/>
                </a:lnTo>
                <a:lnTo>
                  <a:pt x="3164" y="733"/>
                </a:lnTo>
                <a:lnTo>
                  <a:pt x="3133" y="743"/>
                </a:lnTo>
                <a:lnTo>
                  <a:pt x="3112" y="748"/>
                </a:lnTo>
                <a:lnTo>
                  <a:pt x="3091" y="753"/>
                </a:lnTo>
                <a:lnTo>
                  <a:pt x="3065" y="759"/>
                </a:lnTo>
                <a:lnTo>
                  <a:pt x="3055" y="722"/>
                </a:lnTo>
                <a:lnTo>
                  <a:pt x="3081" y="707"/>
                </a:lnTo>
                <a:lnTo>
                  <a:pt x="3097" y="702"/>
                </a:lnTo>
                <a:lnTo>
                  <a:pt x="3117" y="702"/>
                </a:lnTo>
                <a:lnTo>
                  <a:pt x="3133" y="702"/>
                </a:lnTo>
                <a:lnTo>
                  <a:pt x="3149" y="702"/>
                </a:lnTo>
                <a:lnTo>
                  <a:pt x="3175" y="686"/>
                </a:lnTo>
                <a:lnTo>
                  <a:pt x="3195" y="686"/>
                </a:lnTo>
                <a:lnTo>
                  <a:pt x="3211" y="691"/>
                </a:lnTo>
                <a:lnTo>
                  <a:pt x="3226" y="702"/>
                </a:lnTo>
                <a:lnTo>
                  <a:pt x="3232" y="717"/>
                </a:lnTo>
                <a:lnTo>
                  <a:pt x="3211" y="722"/>
                </a:lnTo>
                <a:lnTo>
                  <a:pt x="3200" y="722"/>
                </a:lnTo>
                <a:lnTo>
                  <a:pt x="3195" y="727"/>
                </a:lnTo>
                <a:lnTo>
                  <a:pt x="3159" y="738"/>
                </a:lnTo>
                <a:lnTo>
                  <a:pt x="3143" y="743"/>
                </a:lnTo>
                <a:lnTo>
                  <a:pt x="3149" y="738"/>
                </a:lnTo>
                <a:lnTo>
                  <a:pt x="3164" y="733"/>
                </a:lnTo>
                <a:lnTo>
                  <a:pt x="2276" y="2364"/>
                </a:lnTo>
                <a:lnTo>
                  <a:pt x="3226" y="733"/>
                </a:lnTo>
                <a:lnTo>
                  <a:pt x="3216" y="738"/>
                </a:lnTo>
                <a:lnTo>
                  <a:pt x="3200" y="738"/>
                </a:lnTo>
                <a:lnTo>
                  <a:pt x="3185" y="738"/>
                </a:lnTo>
                <a:lnTo>
                  <a:pt x="3175" y="743"/>
                </a:lnTo>
                <a:lnTo>
                  <a:pt x="3159" y="748"/>
                </a:lnTo>
                <a:lnTo>
                  <a:pt x="3159" y="743"/>
                </a:lnTo>
                <a:lnTo>
                  <a:pt x="3169" y="738"/>
                </a:lnTo>
                <a:lnTo>
                  <a:pt x="3237" y="722"/>
                </a:lnTo>
                <a:lnTo>
                  <a:pt x="3237" y="727"/>
                </a:lnTo>
                <a:lnTo>
                  <a:pt x="3237" y="733"/>
                </a:lnTo>
                <a:lnTo>
                  <a:pt x="3226" y="733"/>
                </a:lnTo>
                <a:lnTo>
                  <a:pt x="2276" y="2364"/>
                </a:lnTo>
                <a:lnTo>
                  <a:pt x="3330" y="779"/>
                </a:lnTo>
                <a:lnTo>
                  <a:pt x="3315" y="769"/>
                </a:lnTo>
                <a:lnTo>
                  <a:pt x="3330" y="774"/>
                </a:lnTo>
                <a:lnTo>
                  <a:pt x="3330" y="779"/>
                </a:lnTo>
                <a:lnTo>
                  <a:pt x="2276" y="2364"/>
                </a:lnTo>
                <a:lnTo>
                  <a:pt x="3258" y="1086"/>
                </a:lnTo>
                <a:lnTo>
                  <a:pt x="3325" y="1065"/>
                </a:lnTo>
                <a:lnTo>
                  <a:pt x="3330" y="1070"/>
                </a:lnTo>
                <a:lnTo>
                  <a:pt x="3258" y="1086"/>
                </a:lnTo>
                <a:lnTo>
                  <a:pt x="2276" y="2364"/>
                </a:lnTo>
                <a:lnTo>
                  <a:pt x="3330" y="1044"/>
                </a:lnTo>
                <a:lnTo>
                  <a:pt x="3299" y="1050"/>
                </a:lnTo>
                <a:lnTo>
                  <a:pt x="3232" y="1065"/>
                </a:lnTo>
                <a:lnTo>
                  <a:pt x="3175" y="1070"/>
                </a:lnTo>
                <a:lnTo>
                  <a:pt x="3154" y="1070"/>
                </a:lnTo>
                <a:lnTo>
                  <a:pt x="3143" y="1065"/>
                </a:lnTo>
                <a:lnTo>
                  <a:pt x="3138" y="1060"/>
                </a:lnTo>
                <a:lnTo>
                  <a:pt x="3138" y="1050"/>
                </a:lnTo>
                <a:lnTo>
                  <a:pt x="3154" y="1055"/>
                </a:lnTo>
                <a:lnTo>
                  <a:pt x="3185" y="1055"/>
                </a:lnTo>
                <a:lnTo>
                  <a:pt x="3247" y="1044"/>
                </a:lnTo>
                <a:lnTo>
                  <a:pt x="3346" y="1018"/>
                </a:lnTo>
                <a:lnTo>
                  <a:pt x="3330" y="1044"/>
                </a:lnTo>
                <a:lnTo>
                  <a:pt x="2276" y="2364"/>
                </a:lnTo>
                <a:lnTo>
                  <a:pt x="3367" y="1055"/>
                </a:lnTo>
                <a:lnTo>
                  <a:pt x="3367" y="1044"/>
                </a:lnTo>
                <a:lnTo>
                  <a:pt x="3377" y="1039"/>
                </a:lnTo>
                <a:lnTo>
                  <a:pt x="3382" y="1055"/>
                </a:lnTo>
                <a:lnTo>
                  <a:pt x="3367" y="1055"/>
                </a:lnTo>
                <a:lnTo>
                  <a:pt x="2276" y="2364"/>
                </a:lnTo>
                <a:lnTo>
                  <a:pt x="286" y="2941"/>
                </a:lnTo>
                <a:lnTo>
                  <a:pt x="286" y="2956"/>
                </a:lnTo>
                <a:lnTo>
                  <a:pt x="281" y="2967"/>
                </a:lnTo>
                <a:lnTo>
                  <a:pt x="286" y="2941"/>
                </a:lnTo>
                <a:lnTo>
                  <a:pt x="2276" y="2364"/>
                </a:lnTo>
                <a:lnTo>
                  <a:pt x="286" y="3018"/>
                </a:lnTo>
                <a:lnTo>
                  <a:pt x="281" y="2987"/>
                </a:lnTo>
                <a:lnTo>
                  <a:pt x="281" y="2982"/>
                </a:lnTo>
                <a:lnTo>
                  <a:pt x="281" y="2987"/>
                </a:lnTo>
                <a:lnTo>
                  <a:pt x="286" y="3003"/>
                </a:lnTo>
                <a:lnTo>
                  <a:pt x="286" y="3008"/>
                </a:lnTo>
                <a:lnTo>
                  <a:pt x="286" y="3018"/>
                </a:lnTo>
                <a:lnTo>
                  <a:pt x="2276" y="2364"/>
                </a:lnTo>
                <a:lnTo>
                  <a:pt x="286" y="2805"/>
                </a:lnTo>
                <a:lnTo>
                  <a:pt x="286" y="2795"/>
                </a:lnTo>
                <a:lnTo>
                  <a:pt x="291" y="2811"/>
                </a:lnTo>
                <a:lnTo>
                  <a:pt x="286" y="2805"/>
                </a:lnTo>
                <a:lnTo>
                  <a:pt x="2276" y="2364"/>
                </a:lnTo>
                <a:lnTo>
                  <a:pt x="291" y="2842"/>
                </a:lnTo>
                <a:lnTo>
                  <a:pt x="291" y="2831"/>
                </a:lnTo>
                <a:lnTo>
                  <a:pt x="291" y="2811"/>
                </a:lnTo>
                <a:lnTo>
                  <a:pt x="291" y="2842"/>
                </a:lnTo>
                <a:lnTo>
                  <a:pt x="2276" y="2364"/>
                </a:lnTo>
                <a:lnTo>
                  <a:pt x="302" y="2863"/>
                </a:lnTo>
                <a:lnTo>
                  <a:pt x="302" y="2852"/>
                </a:lnTo>
                <a:lnTo>
                  <a:pt x="307" y="2852"/>
                </a:lnTo>
                <a:lnTo>
                  <a:pt x="307" y="2842"/>
                </a:lnTo>
                <a:lnTo>
                  <a:pt x="307" y="2852"/>
                </a:lnTo>
                <a:lnTo>
                  <a:pt x="302" y="2863"/>
                </a:lnTo>
                <a:lnTo>
                  <a:pt x="2276" y="2364"/>
                </a:lnTo>
                <a:lnTo>
                  <a:pt x="317" y="2889"/>
                </a:lnTo>
                <a:lnTo>
                  <a:pt x="307" y="2925"/>
                </a:lnTo>
                <a:lnTo>
                  <a:pt x="317" y="2894"/>
                </a:lnTo>
                <a:lnTo>
                  <a:pt x="307" y="2894"/>
                </a:lnTo>
                <a:lnTo>
                  <a:pt x="317" y="2889"/>
                </a:lnTo>
                <a:lnTo>
                  <a:pt x="2276" y="2364"/>
                </a:lnTo>
                <a:lnTo>
                  <a:pt x="317" y="2613"/>
                </a:lnTo>
                <a:lnTo>
                  <a:pt x="307" y="2613"/>
                </a:lnTo>
                <a:lnTo>
                  <a:pt x="307" y="2618"/>
                </a:lnTo>
                <a:lnTo>
                  <a:pt x="307" y="2613"/>
                </a:lnTo>
                <a:lnTo>
                  <a:pt x="307" y="2593"/>
                </a:lnTo>
                <a:lnTo>
                  <a:pt x="302" y="2608"/>
                </a:lnTo>
                <a:lnTo>
                  <a:pt x="302" y="2593"/>
                </a:lnTo>
                <a:lnTo>
                  <a:pt x="307" y="2577"/>
                </a:lnTo>
                <a:lnTo>
                  <a:pt x="307" y="2567"/>
                </a:lnTo>
                <a:lnTo>
                  <a:pt x="296" y="2567"/>
                </a:lnTo>
                <a:lnTo>
                  <a:pt x="302" y="2551"/>
                </a:lnTo>
                <a:lnTo>
                  <a:pt x="307" y="2546"/>
                </a:lnTo>
                <a:lnTo>
                  <a:pt x="317" y="2613"/>
                </a:lnTo>
                <a:lnTo>
                  <a:pt x="317" y="2618"/>
                </a:lnTo>
                <a:lnTo>
                  <a:pt x="317" y="2613"/>
                </a:lnTo>
                <a:lnTo>
                  <a:pt x="2276" y="2364"/>
                </a:lnTo>
                <a:lnTo>
                  <a:pt x="2884" y="2655"/>
                </a:lnTo>
                <a:lnTo>
                  <a:pt x="2868" y="2660"/>
                </a:lnTo>
                <a:lnTo>
                  <a:pt x="2868" y="2650"/>
                </a:lnTo>
                <a:lnTo>
                  <a:pt x="2873" y="2644"/>
                </a:lnTo>
                <a:lnTo>
                  <a:pt x="2878" y="2639"/>
                </a:lnTo>
                <a:lnTo>
                  <a:pt x="2884" y="2655"/>
                </a:lnTo>
                <a:lnTo>
                  <a:pt x="2276" y="2364"/>
                </a:lnTo>
                <a:lnTo>
                  <a:pt x="3372" y="1657"/>
                </a:lnTo>
                <a:lnTo>
                  <a:pt x="3377" y="1652"/>
                </a:lnTo>
                <a:lnTo>
                  <a:pt x="3388" y="1694"/>
                </a:lnTo>
                <a:lnTo>
                  <a:pt x="3372" y="1657"/>
                </a:lnTo>
                <a:lnTo>
                  <a:pt x="2276" y="2364"/>
                </a:lnTo>
                <a:lnTo>
                  <a:pt x="3476" y="1657"/>
                </a:lnTo>
                <a:lnTo>
                  <a:pt x="3476" y="1642"/>
                </a:lnTo>
                <a:lnTo>
                  <a:pt x="3486" y="1657"/>
                </a:lnTo>
                <a:lnTo>
                  <a:pt x="3476" y="1657"/>
                </a:lnTo>
                <a:lnTo>
                  <a:pt x="2276" y="2364"/>
                </a:lnTo>
                <a:lnTo>
                  <a:pt x="3486" y="1704"/>
                </a:lnTo>
                <a:lnTo>
                  <a:pt x="3481" y="1683"/>
                </a:lnTo>
                <a:lnTo>
                  <a:pt x="3486" y="1694"/>
                </a:lnTo>
                <a:lnTo>
                  <a:pt x="3486" y="1704"/>
                </a:lnTo>
                <a:lnTo>
                  <a:pt x="2276" y="2364"/>
                </a:lnTo>
                <a:lnTo>
                  <a:pt x="3517" y="1112"/>
                </a:lnTo>
                <a:lnTo>
                  <a:pt x="3523" y="1102"/>
                </a:lnTo>
                <a:lnTo>
                  <a:pt x="3528" y="1117"/>
                </a:lnTo>
                <a:lnTo>
                  <a:pt x="3528" y="1122"/>
                </a:lnTo>
                <a:lnTo>
                  <a:pt x="3533" y="1148"/>
                </a:lnTo>
                <a:lnTo>
                  <a:pt x="3517" y="1128"/>
                </a:lnTo>
                <a:lnTo>
                  <a:pt x="3517" y="1122"/>
                </a:lnTo>
                <a:lnTo>
                  <a:pt x="3517" y="1112"/>
                </a:lnTo>
                <a:lnTo>
                  <a:pt x="2276" y="2364"/>
                </a:lnTo>
                <a:lnTo>
                  <a:pt x="3533" y="1491"/>
                </a:lnTo>
                <a:lnTo>
                  <a:pt x="3528" y="1502"/>
                </a:lnTo>
                <a:lnTo>
                  <a:pt x="3523" y="1470"/>
                </a:lnTo>
                <a:lnTo>
                  <a:pt x="3533" y="1486"/>
                </a:lnTo>
                <a:lnTo>
                  <a:pt x="3533" y="1491"/>
                </a:lnTo>
                <a:lnTo>
                  <a:pt x="3533" y="1486"/>
                </a:lnTo>
                <a:lnTo>
                  <a:pt x="3533" y="1491"/>
                </a:lnTo>
                <a:lnTo>
                  <a:pt x="2276" y="2364"/>
                </a:lnTo>
                <a:lnTo>
                  <a:pt x="3533" y="1678"/>
                </a:lnTo>
                <a:lnTo>
                  <a:pt x="3528" y="1678"/>
                </a:lnTo>
                <a:lnTo>
                  <a:pt x="3538" y="1626"/>
                </a:lnTo>
                <a:lnTo>
                  <a:pt x="3538" y="1652"/>
                </a:lnTo>
                <a:lnTo>
                  <a:pt x="3538" y="1663"/>
                </a:lnTo>
                <a:lnTo>
                  <a:pt x="3538" y="1673"/>
                </a:lnTo>
                <a:lnTo>
                  <a:pt x="3533" y="1678"/>
                </a:lnTo>
                <a:lnTo>
                  <a:pt x="2276" y="2364"/>
                </a:lnTo>
                <a:lnTo>
                  <a:pt x="3543" y="1470"/>
                </a:lnTo>
                <a:lnTo>
                  <a:pt x="3538" y="1465"/>
                </a:lnTo>
                <a:lnTo>
                  <a:pt x="3538" y="1470"/>
                </a:lnTo>
                <a:lnTo>
                  <a:pt x="3533" y="1444"/>
                </a:lnTo>
                <a:lnTo>
                  <a:pt x="3538" y="1341"/>
                </a:lnTo>
                <a:lnTo>
                  <a:pt x="3543" y="1470"/>
                </a:lnTo>
                <a:lnTo>
                  <a:pt x="2276" y="2364"/>
                </a:lnTo>
                <a:lnTo>
                  <a:pt x="3559" y="1522"/>
                </a:lnTo>
                <a:lnTo>
                  <a:pt x="3549" y="1486"/>
                </a:lnTo>
                <a:lnTo>
                  <a:pt x="3543" y="1335"/>
                </a:lnTo>
                <a:lnTo>
                  <a:pt x="3538" y="1263"/>
                </a:lnTo>
                <a:lnTo>
                  <a:pt x="3528" y="1185"/>
                </a:lnTo>
                <a:lnTo>
                  <a:pt x="3533" y="1179"/>
                </a:lnTo>
                <a:lnTo>
                  <a:pt x="3538" y="1169"/>
                </a:lnTo>
                <a:lnTo>
                  <a:pt x="3549" y="1247"/>
                </a:lnTo>
                <a:lnTo>
                  <a:pt x="3559" y="1330"/>
                </a:lnTo>
                <a:lnTo>
                  <a:pt x="3564" y="1424"/>
                </a:lnTo>
                <a:lnTo>
                  <a:pt x="3559" y="1522"/>
                </a:lnTo>
                <a:lnTo>
                  <a:pt x="2276" y="2364"/>
                </a:lnTo>
                <a:lnTo>
                  <a:pt x="4328" y="2920"/>
                </a:lnTo>
                <a:lnTo>
                  <a:pt x="4338" y="2920"/>
                </a:lnTo>
                <a:lnTo>
                  <a:pt x="4333" y="2925"/>
                </a:lnTo>
                <a:lnTo>
                  <a:pt x="4328" y="2935"/>
                </a:lnTo>
                <a:lnTo>
                  <a:pt x="4317" y="2925"/>
                </a:lnTo>
                <a:lnTo>
                  <a:pt x="4323" y="2920"/>
                </a:lnTo>
                <a:lnTo>
                  <a:pt x="4328" y="2920"/>
                </a:lnTo>
                <a:lnTo>
                  <a:pt x="2276" y="2364"/>
                </a:lnTo>
                <a:lnTo>
                  <a:pt x="4317" y="2915"/>
                </a:lnTo>
                <a:lnTo>
                  <a:pt x="4323" y="2915"/>
                </a:lnTo>
                <a:lnTo>
                  <a:pt x="4323" y="2920"/>
                </a:lnTo>
                <a:lnTo>
                  <a:pt x="4317" y="2925"/>
                </a:lnTo>
                <a:lnTo>
                  <a:pt x="4312" y="2925"/>
                </a:lnTo>
                <a:lnTo>
                  <a:pt x="4317" y="2915"/>
                </a:lnTo>
                <a:lnTo>
                  <a:pt x="2276" y="2364"/>
                </a:lnTo>
                <a:lnTo>
                  <a:pt x="4323" y="2811"/>
                </a:lnTo>
                <a:lnTo>
                  <a:pt x="4317" y="2816"/>
                </a:lnTo>
                <a:lnTo>
                  <a:pt x="4317" y="2805"/>
                </a:lnTo>
                <a:lnTo>
                  <a:pt x="4317" y="2811"/>
                </a:lnTo>
                <a:lnTo>
                  <a:pt x="4323" y="2811"/>
                </a:lnTo>
                <a:lnTo>
                  <a:pt x="2276" y="2364"/>
                </a:lnTo>
                <a:lnTo>
                  <a:pt x="4338" y="1751"/>
                </a:lnTo>
                <a:lnTo>
                  <a:pt x="4338" y="1756"/>
                </a:lnTo>
                <a:lnTo>
                  <a:pt x="4343" y="1772"/>
                </a:lnTo>
                <a:lnTo>
                  <a:pt x="4338" y="1787"/>
                </a:lnTo>
                <a:lnTo>
                  <a:pt x="4349" y="1777"/>
                </a:lnTo>
                <a:lnTo>
                  <a:pt x="4349" y="1782"/>
                </a:lnTo>
                <a:lnTo>
                  <a:pt x="4333" y="1808"/>
                </a:lnTo>
                <a:lnTo>
                  <a:pt x="4328" y="1834"/>
                </a:lnTo>
                <a:lnTo>
                  <a:pt x="4328" y="1839"/>
                </a:lnTo>
                <a:lnTo>
                  <a:pt x="4323" y="1834"/>
                </a:lnTo>
                <a:lnTo>
                  <a:pt x="4328" y="1808"/>
                </a:lnTo>
                <a:lnTo>
                  <a:pt x="4338" y="1787"/>
                </a:lnTo>
                <a:lnTo>
                  <a:pt x="4317" y="1813"/>
                </a:lnTo>
                <a:lnTo>
                  <a:pt x="4307" y="1834"/>
                </a:lnTo>
                <a:lnTo>
                  <a:pt x="4302" y="1829"/>
                </a:lnTo>
                <a:lnTo>
                  <a:pt x="4297" y="1824"/>
                </a:lnTo>
                <a:lnTo>
                  <a:pt x="4302" y="1813"/>
                </a:lnTo>
                <a:lnTo>
                  <a:pt x="4312" y="1787"/>
                </a:lnTo>
                <a:lnTo>
                  <a:pt x="4338" y="1751"/>
                </a:lnTo>
                <a:lnTo>
                  <a:pt x="2276" y="2364"/>
                </a:lnTo>
                <a:lnTo>
                  <a:pt x="4292" y="1948"/>
                </a:lnTo>
                <a:lnTo>
                  <a:pt x="4286" y="1974"/>
                </a:lnTo>
                <a:lnTo>
                  <a:pt x="4281" y="1969"/>
                </a:lnTo>
                <a:lnTo>
                  <a:pt x="4276" y="1969"/>
                </a:lnTo>
                <a:lnTo>
                  <a:pt x="4281" y="1964"/>
                </a:lnTo>
                <a:lnTo>
                  <a:pt x="4292" y="1948"/>
                </a:lnTo>
                <a:lnTo>
                  <a:pt x="2276" y="2364"/>
                </a:lnTo>
                <a:lnTo>
                  <a:pt x="4037" y="2411"/>
                </a:lnTo>
                <a:lnTo>
                  <a:pt x="4047" y="2405"/>
                </a:lnTo>
                <a:lnTo>
                  <a:pt x="4063" y="2395"/>
                </a:lnTo>
                <a:lnTo>
                  <a:pt x="4073" y="2390"/>
                </a:lnTo>
                <a:lnTo>
                  <a:pt x="4079" y="2400"/>
                </a:lnTo>
                <a:lnTo>
                  <a:pt x="4058" y="2411"/>
                </a:lnTo>
                <a:lnTo>
                  <a:pt x="4047" y="2411"/>
                </a:lnTo>
                <a:lnTo>
                  <a:pt x="4037" y="2411"/>
                </a:lnTo>
                <a:lnTo>
                  <a:pt x="2276" y="2364"/>
                </a:lnTo>
                <a:lnTo>
                  <a:pt x="4032" y="2416"/>
                </a:lnTo>
                <a:lnTo>
                  <a:pt x="4047" y="2426"/>
                </a:lnTo>
                <a:lnTo>
                  <a:pt x="4047" y="2431"/>
                </a:lnTo>
                <a:lnTo>
                  <a:pt x="4037" y="2437"/>
                </a:lnTo>
                <a:lnTo>
                  <a:pt x="4053" y="2437"/>
                </a:lnTo>
                <a:lnTo>
                  <a:pt x="4047" y="2442"/>
                </a:lnTo>
                <a:lnTo>
                  <a:pt x="4037" y="2447"/>
                </a:lnTo>
                <a:lnTo>
                  <a:pt x="4053" y="2457"/>
                </a:lnTo>
                <a:lnTo>
                  <a:pt x="4068" y="2437"/>
                </a:lnTo>
                <a:lnTo>
                  <a:pt x="4073" y="2431"/>
                </a:lnTo>
                <a:lnTo>
                  <a:pt x="4068" y="2426"/>
                </a:lnTo>
                <a:lnTo>
                  <a:pt x="4079" y="2426"/>
                </a:lnTo>
                <a:lnTo>
                  <a:pt x="4079" y="2442"/>
                </a:lnTo>
                <a:lnTo>
                  <a:pt x="4073" y="2457"/>
                </a:lnTo>
                <a:lnTo>
                  <a:pt x="4068" y="2463"/>
                </a:lnTo>
                <a:lnTo>
                  <a:pt x="4073" y="2463"/>
                </a:lnTo>
                <a:lnTo>
                  <a:pt x="4068" y="2468"/>
                </a:lnTo>
                <a:lnTo>
                  <a:pt x="4063" y="2478"/>
                </a:lnTo>
                <a:lnTo>
                  <a:pt x="4063" y="2483"/>
                </a:lnTo>
                <a:lnTo>
                  <a:pt x="4053" y="2504"/>
                </a:lnTo>
                <a:lnTo>
                  <a:pt x="4042" y="2504"/>
                </a:lnTo>
                <a:lnTo>
                  <a:pt x="4032" y="2452"/>
                </a:lnTo>
                <a:lnTo>
                  <a:pt x="4032" y="2431"/>
                </a:lnTo>
                <a:lnTo>
                  <a:pt x="4032" y="2416"/>
                </a:lnTo>
                <a:lnTo>
                  <a:pt x="2276" y="2364"/>
                </a:lnTo>
                <a:lnTo>
                  <a:pt x="3891" y="317"/>
                </a:lnTo>
                <a:lnTo>
                  <a:pt x="3860" y="302"/>
                </a:lnTo>
                <a:lnTo>
                  <a:pt x="3886" y="317"/>
                </a:lnTo>
                <a:lnTo>
                  <a:pt x="3876" y="322"/>
                </a:lnTo>
                <a:lnTo>
                  <a:pt x="3845" y="286"/>
                </a:lnTo>
                <a:lnTo>
                  <a:pt x="3803" y="260"/>
                </a:lnTo>
                <a:lnTo>
                  <a:pt x="3741" y="218"/>
                </a:lnTo>
                <a:lnTo>
                  <a:pt x="3746" y="218"/>
                </a:lnTo>
                <a:lnTo>
                  <a:pt x="3746" y="213"/>
                </a:lnTo>
                <a:lnTo>
                  <a:pt x="3762" y="218"/>
                </a:lnTo>
                <a:lnTo>
                  <a:pt x="3772" y="218"/>
                </a:lnTo>
                <a:lnTo>
                  <a:pt x="3824" y="265"/>
                </a:lnTo>
                <a:lnTo>
                  <a:pt x="3829" y="270"/>
                </a:lnTo>
                <a:lnTo>
                  <a:pt x="3871" y="291"/>
                </a:lnTo>
                <a:lnTo>
                  <a:pt x="3902" y="312"/>
                </a:lnTo>
                <a:lnTo>
                  <a:pt x="3891" y="317"/>
                </a:lnTo>
                <a:lnTo>
                  <a:pt x="2276" y="2364"/>
                </a:lnTo>
                <a:lnTo>
                  <a:pt x="3964" y="353"/>
                </a:lnTo>
                <a:lnTo>
                  <a:pt x="3959" y="353"/>
                </a:lnTo>
                <a:lnTo>
                  <a:pt x="3949" y="359"/>
                </a:lnTo>
                <a:lnTo>
                  <a:pt x="3923" y="353"/>
                </a:lnTo>
                <a:lnTo>
                  <a:pt x="3917" y="348"/>
                </a:lnTo>
                <a:lnTo>
                  <a:pt x="3912" y="343"/>
                </a:lnTo>
                <a:lnTo>
                  <a:pt x="3923" y="338"/>
                </a:lnTo>
                <a:lnTo>
                  <a:pt x="3928" y="338"/>
                </a:lnTo>
                <a:lnTo>
                  <a:pt x="3923" y="333"/>
                </a:lnTo>
                <a:lnTo>
                  <a:pt x="3912" y="333"/>
                </a:lnTo>
                <a:lnTo>
                  <a:pt x="3912" y="327"/>
                </a:lnTo>
                <a:lnTo>
                  <a:pt x="3917" y="322"/>
                </a:lnTo>
                <a:lnTo>
                  <a:pt x="3954" y="343"/>
                </a:lnTo>
                <a:lnTo>
                  <a:pt x="3964" y="353"/>
                </a:lnTo>
                <a:lnTo>
                  <a:pt x="2276" y="2364"/>
                </a:lnTo>
                <a:lnTo>
                  <a:pt x="3990" y="327"/>
                </a:lnTo>
                <a:lnTo>
                  <a:pt x="3964" y="322"/>
                </a:lnTo>
                <a:lnTo>
                  <a:pt x="3959" y="322"/>
                </a:lnTo>
                <a:lnTo>
                  <a:pt x="3964" y="327"/>
                </a:lnTo>
                <a:lnTo>
                  <a:pt x="3980" y="338"/>
                </a:lnTo>
                <a:lnTo>
                  <a:pt x="3980" y="343"/>
                </a:lnTo>
                <a:lnTo>
                  <a:pt x="3907" y="312"/>
                </a:lnTo>
                <a:lnTo>
                  <a:pt x="3845" y="270"/>
                </a:lnTo>
                <a:lnTo>
                  <a:pt x="3850" y="270"/>
                </a:lnTo>
                <a:lnTo>
                  <a:pt x="3855" y="270"/>
                </a:lnTo>
                <a:lnTo>
                  <a:pt x="3855" y="265"/>
                </a:lnTo>
                <a:lnTo>
                  <a:pt x="3850" y="265"/>
                </a:lnTo>
                <a:lnTo>
                  <a:pt x="3845" y="265"/>
                </a:lnTo>
                <a:lnTo>
                  <a:pt x="3840" y="260"/>
                </a:lnTo>
                <a:lnTo>
                  <a:pt x="3840" y="265"/>
                </a:lnTo>
                <a:lnTo>
                  <a:pt x="3829" y="260"/>
                </a:lnTo>
                <a:lnTo>
                  <a:pt x="3808" y="244"/>
                </a:lnTo>
                <a:lnTo>
                  <a:pt x="3788" y="234"/>
                </a:lnTo>
                <a:lnTo>
                  <a:pt x="3772" y="224"/>
                </a:lnTo>
                <a:lnTo>
                  <a:pt x="3788" y="229"/>
                </a:lnTo>
                <a:lnTo>
                  <a:pt x="3798" y="229"/>
                </a:lnTo>
                <a:lnTo>
                  <a:pt x="3798" y="224"/>
                </a:lnTo>
                <a:lnTo>
                  <a:pt x="3819" y="234"/>
                </a:lnTo>
                <a:lnTo>
                  <a:pt x="3798" y="224"/>
                </a:lnTo>
                <a:lnTo>
                  <a:pt x="3803" y="218"/>
                </a:lnTo>
                <a:lnTo>
                  <a:pt x="3803" y="213"/>
                </a:lnTo>
                <a:lnTo>
                  <a:pt x="3798" y="213"/>
                </a:lnTo>
                <a:lnTo>
                  <a:pt x="3788" y="218"/>
                </a:lnTo>
                <a:lnTo>
                  <a:pt x="3782" y="218"/>
                </a:lnTo>
                <a:lnTo>
                  <a:pt x="3793" y="218"/>
                </a:lnTo>
                <a:lnTo>
                  <a:pt x="3782" y="213"/>
                </a:lnTo>
                <a:lnTo>
                  <a:pt x="3772" y="213"/>
                </a:lnTo>
                <a:lnTo>
                  <a:pt x="3767" y="213"/>
                </a:lnTo>
                <a:lnTo>
                  <a:pt x="3762" y="213"/>
                </a:lnTo>
                <a:lnTo>
                  <a:pt x="3767" y="213"/>
                </a:lnTo>
                <a:lnTo>
                  <a:pt x="3756" y="208"/>
                </a:lnTo>
                <a:lnTo>
                  <a:pt x="3751" y="208"/>
                </a:lnTo>
                <a:lnTo>
                  <a:pt x="3741" y="203"/>
                </a:lnTo>
                <a:lnTo>
                  <a:pt x="3720" y="198"/>
                </a:lnTo>
                <a:lnTo>
                  <a:pt x="3730" y="177"/>
                </a:lnTo>
                <a:lnTo>
                  <a:pt x="3725" y="172"/>
                </a:lnTo>
                <a:lnTo>
                  <a:pt x="3720" y="172"/>
                </a:lnTo>
                <a:lnTo>
                  <a:pt x="3720" y="177"/>
                </a:lnTo>
                <a:lnTo>
                  <a:pt x="3715" y="182"/>
                </a:lnTo>
                <a:lnTo>
                  <a:pt x="3699" y="177"/>
                </a:lnTo>
                <a:lnTo>
                  <a:pt x="3689" y="172"/>
                </a:lnTo>
                <a:lnTo>
                  <a:pt x="3704" y="161"/>
                </a:lnTo>
                <a:lnTo>
                  <a:pt x="3730" y="172"/>
                </a:lnTo>
                <a:lnTo>
                  <a:pt x="3710" y="156"/>
                </a:lnTo>
                <a:lnTo>
                  <a:pt x="3725" y="146"/>
                </a:lnTo>
                <a:lnTo>
                  <a:pt x="3814" y="208"/>
                </a:lnTo>
                <a:lnTo>
                  <a:pt x="3814" y="203"/>
                </a:lnTo>
                <a:lnTo>
                  <a:pt x="3793" y="187"/>
                </a:lnTo>
                <a:lnTo>
                  <a:pt x="3767" y="166"/>
                </a:lnTo>
                <a:lnTo>
                  <a:pt x="3741" y="135"/>
                </a:lnTo>
                <a:lnTo>
                  <a:pt x="3741" y="130"/>
                </a:lnTo>
                <a:lnTo>
                  <a:pt x="3741" y="125"/>
                </a:lnTo>
                <a:lnTo>
                  <a:pt x="3741" y="130"/>
                </a:lnTo>
                <a:lnTo>
                  <a:pt x="3736" y="125"/>
                </a:lnTo>
                <a:lnTo>
                  <a:pt x="3736" y="120"/>
                </a:lnTo>
                <a:lnTo>
                  <a:pt x="3736" y="114"/>
                </a:lnTo>
                <a:lnTo>
                  <a:pt x="3730" y="114"/>
                </a:lnTo>
                <a:lnTo>
                  <a:pt x="3730" y="120"/>
                </a:lnTo>
                <a:lnTo>
                  <a:pt x="3730" y="114"/>
                </a:lnTo>
                <a:lnTo>
                  <a:pt x="3710" y="99"/>
                </a:lnTo>
                <a:lnTo>
                  <a:pt x="3710" y="94"/>
                </a:lnTo>
                <a:lnTo>
                  <a:pt x="3715" y="94"/>
                </a:lnTo>
                <a:lnTo>
                  <a:pt x="3710" y="89"/>
                </a:lnTo>
                <a:lnTo>
                  <a:pt x="3704" y="89"/>
                </a:lnTo>
                <a:lnTo>
                  <a:pt x="3694" y="78"/>
                </a:lnTo>
                <a:lnTo>
                  <a:pt x="3689" y="78"/>
                </a:lnTo>
                <a:lnTo>
                  <a:pt x="3694" y="68"/>
                </a:lnTo>
                <a:lnTo>
                  <a:pt x="3741" y="104"/>
                </a:lnTo>
                <a:lnTo>
                  <a:pt x="3834" y="187"/>
                </a:lnTo>
                <a:lnTo>
                  <a:pt x="3876" y="218"/>
                </a:lnTo>
                <a:lnTo>
                  <a:pt x="3923" y="250"/>
                </a:lnTo>
                <a:lnTo>
                  <a:pt x="3975" y="276"/>
                </a:lnTo>
                <a:lnTo>
                  <a:pt x="4021" y="296"/>
                </a:lnTo>
                <a:lnTo>
                  <a:pt x="4006" y="312"/>
                </a:lnTo>
                <a:lnTo>
                  <a:pt x="3990" y="327"/>
                </a:lnTo>
                <a:lnTo>
                  <a:pt x="2276" y="2364"/>
                </a:lnTo>
                <a:lnTo>
                  <a:pt x="4027" y="2556"/>
                </a:lnTo>
                <a:lnTo>
                  <a:pt x="4021" y="2582"/>
                </a:lnTo>
                <a:lnTo>
                  <a:pt x="4021" y="2577"/>
                </a:lnTo>
                <a:lnTo>
                  <a:pt x="4016" y="2567"/>
                </a:lnTo>
                <a:lnTo>
                  <a:pt x="4027" y="2556"/>
                </a:lnTo>
                <a:lnTo>
                  <a:pt x="2276" y="2364"/>
                </a:lnTo>
                <a:lnTo>
                  <a:pt x="4250" y="2857"/>
                </a:lnTo>
                <a:lnTo>
                  <a:pt x="4240" y="2847"/>
                </a:lnTo>
                <a:lnTo>
                  <a:pt x="4240" y="2842"/>
                </a:lnTo>
                <a:lnTo>
                  <a:pt x="4250" y="2826"/>
                </a:lnTo>
                <a:lnTo>
                  <a:pt x="4250" y="2831"/>
                </a:lnTo>
                <a:lnTo>
                  <a:pt x="4255" y="2821"/>
                </a:lnTo>
                <a:lnTo>
                  <a:pt x="4260" y="2826"/>
                </a:lnTo>
                <a:lnTo>
                  <a:pt x="4260" y="2837"/>
                </a:lnTo>
                <a:lnTo>
                  <a:pt x="4250" y="2857"/>
                </a:lnTo>
                <a:lnTo>
                  <a:pt x="2276" y="2364"/>
                </a:lnTo>
                <a:lnTo>
                  <a:pt x="4260" y="2863"/>
                </a:lnTo>
                <a:lnTo>
                  <a:pt x="4266" y="2863"/>
                </a:lnTo>
                <a:lnTo>
                  <a:pt x="4266" y="2868"/>
                </a:lnTo>
                <a:lnTo>
                  <a:pt x="4271" y="2873"/>
                </a:lnTo>
                <a:lnTo>
                  <a:pt x="4266" y="2873"/>
                </a:lnTo>
                <a:lnTo>
                  <a:pt x="4260" y="2863"/>
                </a:lnTo>
                <a:lnTo>
                  <a:pt x="2276" y="2364"/>
                </a:lnTo>
                <a:lnTo>
                  <a:pt x="4271" y="2665"/>
                </a:lnTo>
                <a:lnTo>
                  <a:pt x="4276" y="2665"/>
                </a:lnTo>
                <a:lnTo>
                  <a:pt x="4281" y="2655"/>
                </a:lnTo>
                <a:lnTo>
                  <a:pt x="4281" y="2660"/>
                </a:lnTo>
                <a:lnTo>
                  <a:pt x="4276" y="2665"/>
                </a:lnTo>
                <a:lnTo>
                  <a:pt x="4271" y="2665"/>
                </a:lnTo>
                <a:lnTo>
                  <a:pt x="2276" y="2364"/>
                </a:lnTo>
                <a:lnTo>
                  <a:pt x="4297" y="2915"/>
                </a:lnTo>
                <a:lnTo>
                  <a:pt x="4276" y="2894"/>
                </a:lnTo>
                <a:lnTo>
                  <a:pt x="4281" y="2899"/>
                </a:lnTo>
                <a:lnTo>
                  <a:pt x="4292" y="2889"/>
                </a:lnTo>
                <a:lnTo>
                  <a:pt x="4292" y="2883"/>
                </a:lnTo>
                <a:lnTo>
                  <a:pt x="4276" y="2894"/>
                </a:lnTo>
                <a:lnTo>
                  <a:pt x="4271" y="2878"/>
                </a:lnTo>
                <a:lnTo>
                  <a:pt x="4276" y="2878"/>
                </a:lnTo>
                <a:lnTo>
                  <a:pt x="4281" y="2878"/>
                </a:lnTo>
                <a:lnTo>
                  <a:pt x="4286" y="2873"/>
                </a:lnTo>
                <a:lnTo>
                  <a:pt x="4297" y="2889"/>
                </a:lnTo>
                <a:lnTo>
                  <a:pt x="4297" y="2915"/>
                </a:lnTo>
                <a:lnTo>
                  <a:pt x="2276" y="2364"/>
                </a:lnTo>
                <a:lnTo>
                  <a:pt x="4292" y="2764"/>
                </a:lnTo>
                <a:lnTo>
                  <a:pt x="4286" y="2769"/>
                </a:lnTo>
                <a:lnTo>
                  <a:pt x="4286" y="2764"/>
                </a:lnTo>
                <a:lnTo>
                  <a:pt x="4292" y="2764"/>
                </a:lnTo>
                <a:lnTo>
                  <a:pt x="2276" y="2364"/>
                </a:lnTo>
                <a:lnTo>
                  <a:pt x="4234" y="2509"/>
                </a:lnTo>
                <a:lnTo>
                  <a:pt x="4271" y="2515"/>
                </a:lnTo>
                <a:lnTo>
                  <a:pt x="4292" y="2515"/>
                </a:lnTo>
                <a:lnTo>
                  <a:pt x="4302" y="2515"/>
                </a:lnTo>
                <a:lnTo>
                  <a:pt x="4307" y="2520"/>
                </a:lnTo>
                <a:lnTo>
                  <a:pt x="4323" y="2520"/>
                </a:lnTo>
                <a:lnTo>
                  <a:pt x="4323" y="2535"/>
                </a:lnTo>
                <a:lnTo>
                  <a:pt x="4307" y="2535"/>
                </a:lnTo>
                <a:lnTo>
                  <a:pt x="4286" y="2535"/>
                </a:lnTo>
                <a:lnTo>
                  <a:pt x="4250" y="2535"/>
                </a:lnTo>
                <a:lnTo>
                  <a:pt x="4245" y="2541"/>
                </a:lnTo>
                <a:lnTo>
                  <a:pt x="4240" y="2541"/>
                </a:lnTo>
                <a:lnTo>
                  <a:pt x="4245" y="2530"/>
                </a:lnTo>
                <a:lnTo>
                  <a:pt x="4234" y="2530"/>
                </a:lnTo>
                <a:lnTo>
                  <a:pt x="4234" y="2525"/>
                </a:lnTo>
                <a:lnTo>
                  <a:pt x="4307" y="2520"/>
                </a:lnTo>
                <a:lnTo>
                  <a:pt x="4234" y="2520"/>
                </a:lnTo>
                <a:lnTo>
                  <a:pt x="4234" y="2509"/>
                </a:lnTo>
                <a:lnTo>
                  <a:pt x="2276" y="2364"/>
                </a:lnTo>
                <a:lnTo>
                  <a:pt x="4240" y="2582"/>
                </a:lnTo>
                <a:lnTo>
                  <a:pt x="4250" y="2587"/>
                </a:lnTo>
                <a:lnTo>
                  <a:pt x="4255" y="2593"/>
                </a:lnTo>
                <a:lnTo>
                  <a:pt x="4250" y="2587"/>
                </a:lnTo>
                <a:lnTo>
                  <a:pt x="4240" y="2587"/>
                </a:lnTo>
                <a:lnTo>
                  <a:pt x="4240" y="2582"/>
                </a:lnTo>
                <a:lnTo>
                  <a:pt x="2276" y="2364"/>
                </a:lnTo>
                <a:lnTo>
                  <a:pt x="4234" y="2582"/>
                </a:lnTo>
                <a:lnTo>
                  <a:pt x="4234" y="2587"/>
                </a:lnTo>
                <a:lnTo>
                  <a:pt x="4229" y="2587"/>
                </a:lnTo>
                <a:lnTo>
                  <a:pt x="4234" y="2582"/>
                </a:lnTo>
                <a:lnTo>
                  <a:pt x="2276" y="2364"/>
                </a:lnTo>
                <a:lnTo>
                  <a:pt x="4214" y="2374"/>
                </a:lnTo>
                <a:lnTo>
                  <a:pt x="4214" y="2380"/>
                </a:lnTo>
                <a:lnTo>
                  <a:pt x="4214" y="2385"/>
                </a:lnTo>
                <a:lnTo>
                  <a:pt x="4214" y="2380"/>
                </a:lnTo>
                <a:lnTo>
                  <a:pt x="4208" y="2380"/>
                </a:lnTo>
                <a:lnTo>
                  <a:pt x="4214" y="2374"/>
                </a:lnTo>
                <a:lnTo>
                  <a:pt x="2276" y="2364"/>
                </a:lnTo>
                <a:lnTo>
                  <a:pt x="4156" y="2639"/>
                </a:lnTo>
                <a:lnTo>
                  <a:pt x="4162" y="2644"/>
                </a:lnTo>
                <a:lnTo>
                  <a:pt x="4177" y="2650"/>
                </a:lnTo>
                <a:lnTo>
                  <a:pt x="4188" y="2655"/>
                </a:lnTo>
                <a:lnTo>
                  <a:pt x="4188" y="2650"/>
                </a:lnTo>
                <a:lnTo>
                  <a:pt x="4182" y="2634"/>
                </a:lnTo>
                <a:lnTo>
                  <a:pt x="4193" y="2613"/>
                </a:lnTo>
                <a:lnTo>
                  <a:pt x="4203" y="2603"/>
                </a:lnTo>
                <a:lnTo>
                  <a:pt x="4219" y="2598"/>
                </a:lnTo>
                <a:lnTo>
                  <a:pt x="4224" y="2608"/>
                </a:lnTo>
                <a:lnTo>
                  <a:pt x="4224" y="2618"/>
                </a:lnTo>
                <a:lnTo>
                  <a:pt x="4224" y="2624"/>
                </a:lnTo>
                <a:lnTo>
                  <a:pt x="4229" y="2629"/>
                </a:lnTo>
                <a:lnTo>
                  <a:pt x="4240" y="2629"/>
                </a:lnTo>
                <a:lnTo>
                  <a:pt x="4245" y="2618"/>
                </a:lnTo>
                <a:lnTo>
                  <a:pt x="4250" y="2608"/>
                </a:lnTo>
                <a:lnTo>
                  <a:pt x="4250" y="2603"/>
                </a:lnTo>
                <a:lnTo>
                  <a:pt x="4250" y="2598"/>
                </a:lnTo>
                <a:lnTo>
                  <a:pt x="4250" y="2603"/>
                </a:lnTo>
                <a:lnTo>
                  <a:pt x="4266" y="2582"/>
                </a:lnTo>
                <a:lnTo>
                  <a:pt x="4271" y="2567"/>
                </a:lnTo>
                <a:lnTo>
                  <a:pt x="4271" y="2561"/>
                </a:lnTo>
                <a:lnTo>
                  <a:pt x="4266" y="2561"/>
                </a:lnTo>
                <a:lnTo>
                  <a:pt x="4260" y="2567"/>
                </a:lnTo>
                <a:lnTo>
                  <a:pt x="4250" y="2572"/>
                </a:lnTo>
                <a:lnTo>
                  <a:pt x="4250" y="2567"/>
                </a:lnTo>
                <a:lnTo>
                  <a:pt x="4250" y="2556"/>
                </a:lnTo>
                <a:lnTo>
                  <a:pt x="4245" y="2561"/>
                </a:lnTo>
                <a:lnTo>
                  <a:pt x="4245" y="2551"/>
                </a:lnTo>
                <a:lnTo>
                  <a:pt x="4323" y="2546"/>
                </a:lnTo>
                <a:lnTo>
                  <a:pt x="4312" y="2598"/>
                </a:lnTo>
                <a:lnTo>
                  <a:pt x="4292" y="2644"/>
                </a:lnTo>
                <a:lnTo>
                  <a:pt x="4281" y="2650"/>
                </a:lnTo>
                <a:lnTo>
                  <a:pt x="4286" y="2639"/>
                </a:lnTo>
                <a:lnTo>
                  <a:pt x="4286" y="2634"/>
                </a:lnTo>
                <a:lnTo>
                  <a:pt x="4286" y="2618"/>
                </a:lnTo>
                <a:lnTo>
                  <a:pt x="4281" y="2608"/>
                </a:lnTo>
                <a:lnTo>
                  <a:pt x="4271" y="2608"/>
                </a:lnTo>
                <a:lnTo>
                  <a:pt x="4271" y="2624"/>
                </a:lnTo>
                <a:lnTo>
                  <a:pt x="4276" y="2639"/>
                </a:lnTo>
                <a:lnTo>
                  <a:pt x="4276" y="2650"/>
                </a:lnTo>
                <a:lnTo>
                  <a:pt x="4271" y="2660"/>
                </a:lnTo>
                <a:lnTo>
                  <a:pt x="4260" y="2665"/>
                </a:lnTo>
                <a:lnTo>
                  <a:pt x="4219" y="2650"/>
                </a:lnTo>
                <a:lnTo>
                  <a:pt x="4214" y="2650"/>
                </a:lnTo>
                <a:lnTo>
                  <a:pt x="4208" y="2655"/>
                </a:lnTo>
                <a:lnTo>
                  <a:pt x="4214" y="2665"/>
                </a:lnTo>
                <a:lnTo>
                  <a:pt x="4219" y="2676"/>
                </a:lnTo>
                <a:lnTo>
                  <a:pt x="4219" y="2686"/>
                </a:lnTo>
                <a:lnTo>
                  <a:pt x="4219" y="2696"/>
                </a:lnTo>
                <a:lnTo>
                  <a:pt x="4208" y="2717"/>
                </a:lnTo>
                <a:lnTo>
                  <a:pt x="4203" y="2722"/>
                </a:lnTo>
                <a:lnTo>
                  <a:pt x="4203" y="2717"/>
                </a:lnTo>
                <a:lnTo>
                  <a:pt x="4198" y="2696"/>
                </a:lnTo>
                <a:lnTo>
                  <a:pt x="4193" y="2691"/>
                </a:lnTo>
                <a:lnTo>
                  <a:pt x="4188" y="2696"/>
                </a:lnTo>
                <a:lnTo>
                  <a:pt x="4177" y="2712"/>
                </a:lnTo>
                <a:lnTo>
                  <a:pt x="4177" y="2733"/>
                </a:lnTo>
                <a:lnTo>
                  <a:pt x="4172" y="2759"/>
                </a:lnTo>
                <a:lnTo>
                  <a:pt x="4172" y="2764"/>
                </a:lnTo>
                <a:lnTo>
                  <a:pt x="4177" y="2769"/>
                </a:lnTo>
                <a:lnTo>
                  <a:pt x="4182" y="2780"/>
                </a:lnTo>
                <a:lnTo>
                  <a:pt x="4172" y="2785"/>
                </a:lnTo>
                <a:lnTo>
                  <a:pt x="4162" y="2785"/>
                </a:lnTo>
                <a:lnTo>
                  <a:pt x="4151" y="2785"/>
                </a:lnTo>
                <a:lnTo>
                  <a:pt x="4141" y="2780"/>
                </a:lnTo>
                <a:lnTo>
                  <a:pt x="4130" y="2769"/>
                </a:lnTo>
                <a:lnTo>
                  <a:pt x="4125" y="2774"/>
                </a:lnTo>
                <a:lnTo>
                  <a:pt x="4115" y="2785"/>
                </a:lnTo>
                <a:lnTo>
                  <a:pt x="4104" y="2805"/>
                </a:lnTo>
                <a:lnTo>
                  <a:pt x="4089" y="2826"/>
                </a:lnTo>
                <a:lnTo>
                  <a:pt x="4068" y="2831"/>
                </a:lnTo>
                <a:lnTo>
                  <a:pt x="4058" y="2831"/>
                </a:lnTo>
                <a:lnTo>
                  <a:pt x="4058" y="2826"/>
                </a:lnTo>
                <a:lnTo>
                  <a:pt x="4063" y="2821"/>
                </a:lnTo>
                <a:lnTo>
                  <a:pt x="4073" y="2805"/>
                </a:lnTo>
                <a:lnTo>
                  <a:pt x="4073" y="2790"/>
                </a:lnTo>
                <a:lnTo>
                  <a:pt x="4063" y="2795"/>
                </a:lnTo>
                <a:lnTo>
                  <a:pt x="4053" y="2795"/>
                </a:lnTo>
                <a:lnTo>
                  <a:pt x="4042" y="2790"/>
                </a:lnTo>
                <a:lnTo>
                  <a:pt x="4037" y="2785"/>
                </a:lnTo>
                <a:lnTo>
                  <a:pt x="4037" y="2774"/>
                </a:lnTo>
                <a:lnTo>
                  <a:pt x="4047" y="2764"/>
                </a:lnTo>
                <a:lnTo>
                  <a:pt x="4063" y="2759"/>
                </a:lnTo>
                <a:lnTo>
                  <a:pt x="4099" y="2759"/>
                </a:lnTo>
                <a:lnTo>
                  <a:pt x="4110" y="2759"/>
                </a:lnTo>
                <a:lnTo>
                  <a:pt x="4115" y="2743"/>
                </a:lnTo>
                <a:lnTo>
                  <a:pt x="4110" y="2722"/>
                </a:lnTo>
                <a:lnTo>
                  <a:pt x="4115" y="2702"/>
                </a:lnTo>
                <a:lnTo>
                  <a:pt x="4120" y="2691"/>
                </a:lnTo>
                <a:lnTo>
                  <a:pt x="4115" y="2691"/>
                </a:lnTo>
                <a:lnTo>
                  <a:pt x="4089" y="2722"/>
                </a:lnTo>
                <a:lnTo>
                  <a:pt x="4079" y="2728"/>
                </a:lnTo>
                <a:lnTo>
                  <a:pt x="4073" y="2722"/>
                </a:lnTo>
                <a:lnTo>
                  <a:pt x="4068" y="2722"/>
                </a:lnTo>
                <a:lnTo>
                  <a:pt x="4058" y="2717"/>
                </a:lnTo>
                <a:lnTo>
                  <a:pt x="4063" y="2712"/>
                </a:lnTo>
                <a:lnTo>
                  <a:pt x="4089" y="2696"/>
                </a:lnTo>
                <a:lnTo>
                  <a:pt x="4099" y="2686"/>
                </a:lnTo>
                <a:lnTo>
                  <a:pt x="4099" y="2691"/>
                </a:lnTo>
                <a:lnTo>
                  <a:pt x="4104" y="2691"/>
                </a:lnTo>
                <a:lnTo>
                  <a:pt x="4115" y="2691"/>
                </a:lnTo>
                <a:lnTo>
                  <a:pt x="4141" y="2676"/>
                </a:lnTo>
                <a:lnTo>
                  <a:pt x="4156" y="2665"/>
                </a:lnTo>
                <a:lnTo>
                  <a:pt x="4151" y="2665"/>
                </a:lnTo>
                <a:lnTo>
                  <a:pt x="4063" y="2696"/>
                </a:lnTo>
                <a:lnTo>
                  <a:pt x="4027" y="2707"/>
                </a:lnTo>
                <a:lnTo>
                  <a:pt x="4042" y="2702"/>
                </a:lnTo>
                <a:lnTo>
                  <a:pt x="4047" y="2696"/>
                </a:lnTo>
                <a:lnTo>
                  <a:pt x="4037" y="2696"/>
                </a:lnTo>
                <a:lnTo>
                  <a:pt x="4042" y="2696"/>
                </a:lnTo>
                <a:lnTo>
                  <a:pt x="4068" y="2686"/>
                </a:lnTo>
                <a:lnTo>
                  <a:pt x="4125" y="2665"/>
                </a:lnTo>
                <a:lnTo>
                  <a:pt x="4130" y="2660"/>
                </a:lnTo>
                <a:lnTo>
                  <a:pt x="4136" y="2655"/>
                </a:lnTo>
                <a:lnTo>
                  <a:pt x="4141" y="2639"/>
                </a:lnTo>
                <a:lnTo>
                  <a:pt x="4151" y="2634"/>
                </a:lnTo>
                <a:lnTo>
                  <a:pt x="4151" y="2639"/>
                </a:lnTo>
                <a:lnTo>
                  <a:pt x="4156" y="2639"/>
                </a:lnTo>
                <a:lnTo>
                  <a:pt x="2276" y="2364"/>
                </a:lnTo>
                <a:lnTo>
                  <a:pt x="4146" y="2447"/>
                </a:lnTo>
                <a:lnTo>
                  <a:pt x="4151" y="2447"/>
                </a:lnTo>
                <a:lnTo>
                  <a:pt x="4141" y="2457"/>
                </a:lnTo>
                <a:lnTo>
                  <a:pt x="4146" y="2447"/>
                </a:lnTo>
                <a:lnTo>
                  <a:pt x="2276" y="2364"/>
                </a:lnTo>
                <a:lnTo>
                  <a:pt x="4125" y="2494"/>
                </a:lnTo>
                <a:lnTo>
                  <a:pt x="4130" y="2483"/>
                </a:lnTo>
                <a:lnTo>
                  <a:pt x="4125" y="2483"/>
                </a:lnTo>
                <a:lnTo>
                  <a:pt x="4130" y="2478"/>
                </a:lnTo>
                <a:lnTo>
                  <a:pt x="4136" y="2463"/>
                </a:lnTo>
                <a:lnTo>
                  <a:pt x="4136" y="2473"/>
                </a:lnTo>
                <a:lnTo>
                  <a:pt x="4141" y="2478"/>
                </a:lnTo>
                <a:lnTo>
                  <a:pt x="4146" y="2483"/>
                </a:lnTo>
                <a:lnTo>
                  <a:pt x="4141" y="2494"/>
                </a:lnTo>
                <a:lnTo>
                  <a:pt x="4120" y="2504"/>
                </a:lnTo>
                <a:lnTo>
                  <a:pt x="4125" y="2494"/>
                </a:lnTo>
                <a:lnTo>
                  <a:pt x="2276" y="2364"/>
                </a:lnTo>
                <a:lnTo>
                  <a:pt x="4125" y="2546"/>
                </a:lnTo>
                <a:lnTo>
                  <a:pt x="4125" y="2541"/>
                </a:lnTo>
                <a:lnTo>
                  <a:pt x="4136" y="2541"/>
                </a:lnTo>
                <a:lnTo>
                  <a:pt x="4146" y="2541"/>
                </a:lnTo>
                <a:lnTo>
                  <a:pt x="4151" y="2541"/>
                </a:lnTo>
                <a:lnTo>
                  <a:pt x="4136" y="2551"/>
                </a:lnTo>
                <a:lnTo>
                  <a:pt x="4125" y="2561"/>
                </a:lnTo>
                <a:lnTo>
                  <a:pt x="4115" y="2572"/>
                </a:lnTo>
                <a:lnTo>
                  <a:pt x="4104" y="2582"/>
                </a:lnTo>
                <a:lnTo>
                  <a:pt x="4099" y="2598"/>
                </a:lnTo>
                <a:lnTo>
                  <a:pt x="4058" y="2603"/>
                </a:lnTo>
                <a:lnTo>
                  <a:pt x="4063" y="2598"/>
                </a:lnTo>
                <a:lnTo>
                  <a:pt x="4063" y="2593"/>
                </a:lnTo>
                <a:lnTo>
                  <a:pt x="4047" y="2603"/>
                </a:lnTo>
                <a:lnTo>
                  <a:pt x="4037" y="2603"/>
                </a:lnTo>
                <a:lnTo>
                  <a:pt x="4037" y="2598"/>
                </a:lnTo>
                <a:lnTo>
                  <a:pt x="4037" y="2593"/>
                </a:lnTo>
                <a:lnTo>
                  <a:pt x="4047" y="2567"/>
                </a:lnTo>
                <a:lnTo>
                  <a:pt x="4032" y="2587"/>
                </a:lnTo>
                <a:lnTo>
                  <a:pt x="4032" y="2556"/>
                </a:lnTo>
                <a:lnTo>
                  <a:pt x="4027" y="2551"/>
                </a:lnTo>
                <a:lnTo>
                  <a:pt x="4037" y="2541"/>
                </a:lnTo>
                <a:lnTo>
                  <a:pt x="4047" y="2541"/>
                </a:lnTo>
                <a:lnTo>
                  <a:pt x="4063" y="2561"/>
                </a:lnTo>
                <a:lnTo>
                  <a:pt x="4089" y="2577"/>
                </a:lnTo>
                <a:lnTo>
                  <a:pt x="4104" y="2582"/>
                </a:lnTo>
                <a:lnTo>
                  <a:pt x="4115" y="2572"/>
                </a:lnTo>
                <a:lnTo>
                  <a:pt x="4125" y="2546"/>
                </a:lnTo>
                <a:lnTo>
                  <a:pt x="2276" y="2364"/>
                </a:lnTo>
                <a:lnTo>
                  <a:pt x="83" y="1237"/>
                </a:lnTo>
                <a:lnTo>
                  <a:pt x="89" y="1237"/>
                </a:lnTo>
                <a:lnTo>
                  <a:pt x="89" y="1231"/>
                </a:lnTo>
                <a:lnTo>
                  <a:pt x="83" y="1231"/>
                </a:lnTo>
                <a:lnTo>
                  <a:pt x="78" y="1237"/>
                </a:lnTo>
                <a:lnTo>
                  <a:pt x="83" y="1237"/>
                </a:lnTo>
                <a:lnTo>
                  <a:pt x="2276" y="2364"/>
                </a:lnTo>
                <a:lnTo>
                  <a:pt x="135" y="1299"/>
                </a:lnTo>
                <a:lnTo>
                  <a:pt x="140" y="1299"/>
                </a:lnTo>
                <a:lnTo>
                  <a:pt x="140" y="1294"/>
                </a:lnTo>
                <a:lnTo>
                  <a:pt x="135" y="1294"/>
                </a:lnTo>
                <a:lnTo>
                  <a:pt x="135" y="1299"/>
                </a:lnTo>
                <a:lnTo>
                  <a:pt x="130" y="1299"/>
                </a:lnTo>
                <a:lnTo>
                  <a:pt x="135" y="1299"/>
                </a:lnTo>
                <a:lnTo>
                  <a:pt x="2276" y="2364"/>
                </a:lnTo>
                <a:lnTo>
                  <a:pt x="26" y="1263"/>
                </a:lnTo>
                <a:lnTo>
                  <a:pt x="31" y="1257"/>
                </a:lnTo>
                <a:lnTo>
                  <a:pt x="26" y="1257"/>
                </a:lnTo>
                <a:lnTo>
                  <a:pt x="26" y="1263"/>
                </a:lnTo>
                <a:lnTo>
                  <a:pt x="2276" y="2364"/>
                </a:lnTo>
                <a:lnTo>
                  <a:pt x="140" y="1299"/>
                </a:lnTo>
                <a:lnTo>
                  <a:pt x="140" y="1304"/>
                </a:lnTo>
                <a:lnTo>
                  <a:pt x="146" y="1304"/>
                </a:lnTo>
                <a:lnTo>
                  <a:pt x="146" y="1299"/>
                </a:lnTo>
                <a:lnTo>
                  <a:pt x="146" y="1294"/>
                </a:lnTo>
                <a:lnTo>
                  <a:pt x="140" y="1294"/>
                </a:lnTo>
                <a:lnTo>
                  <a:pt x="140" y="1299"/>
                </a:lnTo>
                <a:lnTo>
                  <a:pt x="2276" y="2364"/>
                </a:lnTo>
                <a:lnTo>
                  <a:pt x="99" y="1263"/>
                </a:lnTo>
                <a:lnTo>
                  <a:pt x="109" y="1263"/>
                </a:lnTo>
                <a:lnTo>
                  <a:pt x="109" y="1257"/>
                </a:lnTo>
                <a:lnTo>
                  <a:pt x="99" y="1263"/>
                </a:lnTo>
                <a:lnTo>
                  <a:pt x="2276" y="2364"/>
                </a:lnTo>
                <a:lnTo>
                  <a:pt x="11" y="1013"/>
                </a:lnTo>
                <a:lnTo>
                  <a:pt x="5" y="1018"/>
                </a:lnTo>
                <a:lnTo>
                  <a:pt x="0" y="1018"/>
                </a:lnTo>
                <a:lnTo>
                  <a:pt x="5" y="1018"/>
                </a:lnTo>
                <a:lnTo>
                  <a:pt x="11" y="1013"/>
                </a:lnTo>
                <a:lnTo>
                  <a:pt x="2276" y="2364"/>
                </a:lnTo>
                <a:lnTo>
                  <a:pt x="0" y="915"/>
                </a:lnTo>
                <a:lnTo>
                  <a:pt x="0" y="920"/>
                </a:lnTo>
                <a:lnTo>
                  <a:pt x="89" y="816"/>
                </a:lnTo>
                <a:lnTo>
                  <a:pt x="130" y="769"/>
                </a:lnTo>
                <a:lnTo>
                  <a:pt x="0" y="915"/>
                </a:lnTo>
                <a:lnTo>
                  <a:pt x="2276" y="2364"/>
                </a:lnTo>
                <a:lnTo>
                  <a:pt x="83" y="774"/>
                </a:lnTo>
                <a:lnTo>
                  <a:pt x="94" y="774"/>
                </a:lnTo>
                <a:lnTo>
                  <a:pt x="99" y="769"/>
                </a:lnTo>
                <a:lnTo>
                  <a:pt x="89" y="769"/>
                </a:lnTo>
                <a:lnTo>
                  <a:pt x="83" y="774"/>
                </a:lnTo>
                <a:lnTo>
                  <a:pt x="83" y="774"/>
                </a:lnTo>
                <a:lnTo>
                  <a:pt x="2276" y="2364"/>
                </a:lnTo>
                <a:lnTo>
                  <a:pt x="125" y="764"/>
                </a:lnTo>
                <a:lnTo>
                  <a:pt x="120" y="764"/>
                </a:lnTo>
                <a:lnTo>
                  <a:pt x="114" y="769"/>
                </a:lnTo>
                <a:lnTo>
                  <a:pt x="120" y="769"/>
                </a:lnTo>
                <a:lnTo>
                  <a:pt x="125" y="764"/>
                </a:lnTo>
                <a:lnTo>
                  <a:pt x="2276" y="2364"/>
                </a:lnTo>
                <a:lnTo>
                  <a:pt x="5" y="411"/>
                </a:lnTo>
                <a:lnTo>
                  <a:pt x="11" y="416"/>
                </a:lnTo>
                <a:lnTo>
                  <a:pt x="11" y="421"/>
                </a:lnTo>
                <a:lnTo>
                  <a:pt x="11" y="405"/>
                </a:lnTo>
                <a:lnTo>
                  <a:pt x="11" y="411"/>
                </a:lnTo>
                <a:lnTo>
                  <a:pt x="11" y="416"/>
                </a:lnTo>
                <a:lnTo>
                  <a:pt x="11" y="405"/>
                </a:lnTo>
                <a:lnTo>
                  <a:pt x="11" y="395"/>
                </a:lnTo>
                <a:lnTo>
                  <a:pt x="11" y="400"/>
                </a:lnTo>
                <a:lnTo>
                  <a:pt x="11" y="395"/>
                </a:lnTo>
                <a:lnTo>
                  <a:pt x="11" y="385"/>
                </a:lnTo>
                <a:lnTo>
                  <a:pt x="5" y="385"/>
                </a:lnTo>
                <a:lnTo>
                  <a:pt x="5" y="379"/>
                </a:lnTo>
                <a:lnTo>
                  <a:pt x="0" y="369"/>
                </a:lnTo>
                <a:lnTo>
                  <a:pt x="0" y="374"/>
                </a:lnTo>
                <a:lnTo>
                  <a:pt x="0" y="400"/>
                </a:lnTo>
                <a:lnTo>
                  <a:pt x="0" y="405"/>
                </a:lnTo>
                <a:lnTo>
                  <a:pt x="0" y="411"/>
                </a:lnTo>
                <a:lnTo>
                  <a:pt x="5" y="411"/>
                </a:lnTo>
                <a:lnTo>
                  <a:pt x="2276" y="2364"/>
                </a:lnTo>
                <a:lnTo>
                  <a:pt x="3065" y="977"/>
                </a:lnTo>
                <a:lnTo>
                  <a:pt x="3071" y="972"/>
                </a:lnTo>
                <a:lnTo>
                  <a:pt x="3071" y="961"/>
                </a:lnTo>
                <a:lnTo>
                  <a:pt x="3065" y="972"/>
                </a:lnTo>
                <a:lnTo>
                  <a:pt x="3065" y="977"/>
                </a:lnTo>
                <a:lnTo>
                  <a:pt x="2276" y="2364"/>
                </a:lnTo>
                <a:lnTo>
                  <a:pt x="229" y="1138"/>
                </a:lnTo>
                <a:lnTo>
                  <a:pt x="234" y="1138"/>
                </a:lnTo>
                <a:lnTo>
                  <a:pt x="234" y="1133"/>
                </a:lnTo>
                <a:lnTo>
                  <a:pt x="224" y="1138"/>
                </a:lnTo>
                <a:lnTo>
                  <a:pt x="229" y="1138"/>
                </a:lnTo>
                <a:lnTo>
                  <a:pt x="2276" y="2364"/>
                </a:lnTo>
                <a:lnTo>
                  <a:pt x="146" y="1330"/>
                </a:lnTo>
                <a:lnTo>
                  <a:pt x="265" y="1247"/>
                </a:lnTo>
                <a:lnTo>
                  <a:pt x="270" y="1247"/>
                </a:lnTo>
                <a:lnTo>
                  <a:pt x="276" y="1242"/>
                </a:lnTo>
                <a:lnTo>
                  <a:pt x="348" y="1190"/>
                </a:lnTo>
                <a:lnTo>
                  <a:pt x="353" y="1190"/>
                </a:lnTo>
                <a:lnTo>
                  <a:pt x="348" y="1190"/>
                </a:lnTo>
                <a:lnTo>
                  <a:pt x="353" y="1190"/>
                </a:lnTo>
                <a:lnTo>
                  <a:pt x="359" y="1185"/>
                </a:lnTo>
                <a:lnTo>
                  <a:pt x="442" y="1122"/>
                </a:lnTo>
                <a:lnTo>
                  <a:pt x="437" y="1122"/>
                </a:lnTo>
                <a:lnTo>
                  <a:pt x="437" y="1128"/>
                </a:lnTo>
                <a:lnTo>
                  <a:pt x="442" y="1122"/>
                </a:lnTo>
                <a:lnTo>
                  <a:pt x="447" y="1117"/>
                </a:lnTo>
                <a:lnTo>
                  <a:pt x="515" y="1096"/>
                </a:lnTo>
                <a:lnTo>
                  <a:pt x="515" y="1102"/>
                </a:lnTo>
                <a:lnTo>
                  <a:pt x="520" y="1096"/>
                </a:lnTo>
                <a:lnTo>
                  <a:pt x="525" y="1096"/>
                </a:lnTo>
                <a:lnTo>
                  <a:pt x="541" y="1091"/>
                </a:lnTo>
                <a:lnTo>
                  <a:pt x="546" y="1091"/>
                </a:lnTo>
                <a:lnTo>
                  <a:pt x="546" y="1096"/>
                </a:lnTo>
                <a:lnTo>
                  <a:pt x="504" y="1128"/>
                </a:lnTo>
                <a:lnTo>
                  <a:pt x="499" y="1133"/>
                </a:lnTo>
                <a:lnTo>
                  <a:pt x="478" y="1159"/>
                </a:lnTo>
                <a:lnTo>
                  <a:pt x="468" y="1174"/>
                </a:lnTo>
                <a:lnTo>
                  <a:pt x="489" y="1159"/>
                </a:lnTo>
                <a:lnTo>
                  <a:pt x="520" y="1133"/>
                </a:lnTo>
                <a:lnTo>
                  <a:pt x="525" y="1128"/>
                </a:lnTo>
                <a:lnTo>
                  <a:pt x="525" y="1133"/>
                </a:lnTo>
                <a:lnTo>
                  <a:pt x="468" y="1211"/>
                </a:lnTo>
                <a:lnTo>
                  <a:pt x="468" y="1216"/>
                </a:lnTo>
                <a:lnTo>
                  <a:pt x="463" y="1216"/>
                </a:lnTo>
                <a:lnTo>
                  <a:pt x="457" y="1221"/>
                </a:lnTo>
                <a:lnTo>
                  <a:pt x="421" y="1268"/>
                </a:lnTo>
                <a:lnTo>
                  <a:pt x="442" y="1257"/>
                </a:lnTo>
                <a:lnTo>
                  <a:pt x="509" y="1216"/>
                </a:lnTo>
                <a:lnTo>
                  <a:pt x="515" y="1216"/>
                </a:lnTo>
                <a:lnTo>
                  <a:pt x="520" y="1216"/>
                </a:lnTo>
                <a:lnTo>
                  <a:pt x="525" y="1211"/>
                </a:lnTo>
                <a:lnTo>
                  <a:pt x="530" y="1211"/>
                </a:lnTo>
                <a:lnTo>
                  <a:pt x="530" y="1205"/>
                </a:lnTo>
                <a:lnTo>
                  <a:pt x="530" y="1200"/>
                </a:lnTo>
                <a:lnTo>
                  <a:pt x="535" y="1205"/>
                </a:lnTo>
                <a:lnTo>
                  <a:pt x="530" y="1200"/>
                </a:lnTo>
                <a:lnTo>
                  <a:pt x="535" y="1200"/>
                </a:lnTo>
                <a:lnTo>
                  <a:pt x="535" y="1195"/>
                </a:lnTo>
                <a:lnTo>
                  <a:pt x="535" y="1185"/>
                </a:lnTo>
                <a:lnTo>
                  <a:pt x="525" y="1190"/>
                </a:lnTo>
                <a:lnTo>
                  <a:pt x="520" y="1190"/>
                </a:lnTo>
                <a:lnTo>
                  <a:pt x="515" y="1190"/>
                </a:lnTo>
                <a:lnTo>
                  <a:pt x="509" y="1190"/>
                </a:lnTo>
                <a:lnTo>
                  <a:pt x="504" y="1190"/>
                </a:lnTo>
                <a:lnTo>
                  <a:pt x="504" y="1195"/>
                </a:lnTo>
                <a:lnTo>
                  <a:pt x="520" y="1164"/>
                </a:lnTo>
                <a:lnTo>
                  <a:pt x="541" y="1133"/>
                </a:lnTo>
                <a:lnTo>
                  <a:pt x="546" y="1128"/>
                </a:lnTo>
                <a:lnTo>
                  <a:pt x="556" y="1133"/>
                </a:lnTo>
                <a:lnTo>
                  <a:pt x="551" y="1138"/>
                </a:lnTo>
                <a:lnTo>
                  <a:pt x="556" y="1138"/>
                </a:lnTo>
                <a:lnTo>
                  <a:pt x="561" y="1138"/>
                </a:lnTo>
                <a:lnTo>
                  <a:pt x="577" y="1138"/>
                </a:lnTo>
                <a:lnTo>
                  <a:pt x="582" y="1138"/>
                </a:lnTo>
                <a:lnTo>
                  <a:pt x="598" y="1133"/>
                </a:lnTo>
                <a:lnTo>
                  <a:pt x="613" y="1128"/>
                </a:lnTo>
                <a:lnTo>
                  <a:pt x="624" y="1112"/>
                </a:lnTo>
                <a:lnTo>
                  <a:pt x="702" y="1081"/>
                </a:lnTo>
                <a:lnTo>
                  <a:pt x="743" y="1055"/>
                </a:lnTo>
                <a:lnTo>
                  <a:pt x="759" y="1039"/>
                </a:lnTo>
                <a:lnTo>
                  <a:pt x="774" y="1018"/>
                </a:lnTo>
                <a:lnTo>
                  <a:pt x="779" y="987"/>
                </a:lnTo>
                <a:lnTo>
                  <a:pt x="785" y="946"/>
                </a:lnTo>
                <a:lnTo>
                  <a:pt x="790" y="946"/>
                </a:lnTo>
                <a:lnTo>
                  <a:pt x="790" y="940"/>
                </a:lnTo>
                <a:lnTo>
                  <a:pt x="795" y="940"/>
                </a:lnTo>
                <a:lnTo>
                  <a:pt x="795" y="935"/>
                </a:lnTo>
                <a:lnTo>
                  <a:pt x="800" y="935"/>
                </a:lnTo>
                <a:lnTo>
                  <a:pt x="800" y="925"/>
                </a:lnTo>
                <a:lnTo>
                  <a:pt x="795" y="920"/>
                </a:lnTo>
                <a:lnTo>
                  <a:pt x="790" y="920"/>
                </a:lnTo>
                <a:lnTo>
                  <a:pt x="785" y="920"/>
                </a:lnTo>
                <a:lnTo>
                  <a:pt x="790" y="904"/>
                </a:lnTo>
                <a:lnTo>
                  <a:pt x="795" y="899"/>
                </a:lnTo>
                <a:lnTo>
                  <a:pt x="790" y="904"/>
                </a:lnTo>
                <a:lnTo>
                  <a:pt x="790" y="878"/>
                </a:lnTo>
                <a:lnTo>
                  <a:pt x="790" y="852"/>
                </a:lnTo>
                <a:lnTo>
                  <a:pt x="795" y="811"/>
                </a:lnTo>
                <a:lnTo>
                  <a:pt x="795" y="764"/>
                </a:lnTo>
                <a:lnTo>
                  <a:pt x="795" y="759"/>
                </a:lnTo>
                <a:lnTo>
                  <a:pt x="795" y="753"/>
                </a:lnTo>
                <a:lnTo>
                  <a:pt x="800" y="753"/>
                </a:lnTo>
                <a:lnTo>
                  <a:pt x="795" y="753"/>
                </a:lnTo>
                <a:lnTo>
                  <a:pt x="795" y="733"/>
                </a:lnTo>
                <a:lnTo>
                  <a:pt x="800" y="733"/>
                </a:lnTo>
                <a:lnTo>
                  <a:pt x="805" y="733"/>
                </a:lnTo>
                <a:lnTo>
                  <a:pt x="805" y="738"/>
                </a:lnTo>
                <a:lnTo>
                  <a:pt x="805" y="733"/>
                </a:lnTo>
                <a:lnTo>
                  <a:pt x="805" y="738"/>
                </a:lnTo>
                <a:lnTo>
                  <a:pt x="811" y="733"/>
                </a:lnTo>
                <a:lnTo>
                  <a:pt x="816" y="733"/>
                </a:lnTo>
                <a:lnTo>
                  <a:pt x="816" y="727"/>
                </a:lnTo>
                <a:lnTo>
                  <a:pt x="811" y="727"/>
                </a:lnTo>
                <a:lnTo>
                  <a:pt x="811" y="722"/>
                </a:lnTo>
                <a:lnTo>
                  <a:pt x="800" y="722"/>
                </a:lnTo>
                <a:lnTo>
                  <a:pt x="795" y="727"/>
                </a:lnTo>
                <a:lnTo>
                  <a:pt x="800" y="727"/>
                </a:lnTo>
                <a:lnTo>
                  <a:pt x="795" y="727"/>
                </a:lnTo>
                <a:lnTo>
                  <a:pt x="800" y="727"/>
                </a:lnTo>
                <a:lnTo>
                  <a:pt x="795" y="733"/>
                </a:lnTo>
                <a:lnTo>
                  <a:pt x="795" y="707"/>
                </a:lnTo>
                <a:lnTo>
                  <a:pt x="800" y="707"/>
                </a:lnTo>
                <a:lnTo>
                  <a:pt x="795" y="707"/>
                </a:lnTo>
                <a:lnTo>
                  <a:pt x="790" y="634"/>
                </a:lnTo>
                <a:lnTo>
                  <a:pt x="800" y="629"/>
                </a:lnTo>
                <a:lnTo>
                  <a:pt x="800" y="624"/>
                </a:lnTo>
                <a:lnTo>
                  <a:pt x="795" y="629"/>
                </a:lnTo>
                <a:lnTo>
                  <a:pt x="795" y="624"/>
                </a:lnTo>
                <a:lnTo>
                  <a:pt x="790" y="624"/>
                </a:lnTo>
                <a:lnTo>
                  <a:pt x="790" y="618"/>
                </a:lnTo>
                <a:lnTo>
                  <a:pt x="795" y="613"/>
                </a:lnTo>
                <a:lnTo>
                  <a:pt x="790" y="613"/>
                </a:lnTo>
                <a:lnTo>
                  <a:pt x="785" y="582"/>
                </a:lnTo>
                <a:lnTo>
                  <a:pt x="790" y="577"/>
                </a:lnTo>
                <a:lnTo>
                  <a:pt x="790" y="572"/>
                </a:lnTo>
                <a:lnTo>
                  <a:pt x="785" y="572"/>
                </a:lnTo>
                <a:lnTo>
                  <a:pt x="774" y="504"/>
                </a:lnTo>
                <a:lnTo>
                  <a:pt x="774" y="499"/>
                </a:lnTo>
                <a:lnTo>
                  <a:pt x="790" y="499"/>
                </a:lnTo>
                <a:lnTo>
                  <a:pt x="800" y="489"/>
                </a:lnTo>
                <a:lnTo>
                  <a:pt x="795" y="489"/>
                </a:lnTo>
                <a:lnTo>
                  <a:pt x="774" y="499"/>
                </a:lnTo>
                <a:lnTo>
                  <a:pt x="764" y="447"/>
                </a:lnTo>
                <a:lnTo>
                  <a:pt x="759" y="379"/>
                </a:lnTo>
                <a:lnTo>
                  <a:pt x="748" y="317"/>
                </a:lnTo>
                <a:lnTo>
                  <a:pt x="733" y="244"/>
                </a:lnTo>
                <a:lnTo>
                  <a:pt x="717" y="172"/>
                </a:lnTo>
                <a:lnTo>
                  <a:pt x="733" y="255"/>
                </a:lnTo>
                <a:lnTo>
                  <a:pt x="743" y="353"/>
                </a:lnTo>
                <a:lnTo>
                  <a:pt x="722" y="229"/>
                </a:lnTo>
                <a:lnTo>
                  <a:pt x="686" y="94"/>
                </a:lnTo>
                <a:lnTo>
                  <a:pt x="707" y="187"/>
                </a:lnTo>
                <a:lnTo>
                  <a:pt x="748" y="385"/>
                </a:lnTo>
                <a:lnTo>
                  <a:pt x="748" y="411"/>
                </a:lnTo>
                <a:lnTo>
                  <a:pt x="754" y="437"/>
                </a:lnTo>
                <a:lnTo>
                  <a:pt x="728" y="343"/>
                </a:lnTo>
                <a:lnTo>
                  <a:pt x="702" y="229"/>
                </a:lnTo>
                <a:lnTo>
                  <a:pt x="660" y="114"/>
                </a:lnTo>
                <a:lnTo>
                  <a:pt x="603" y="0"/>
                </a:lnTo>
                <a:lnTo>
                  <a:pt x="650" y="114"/>
                </a:lnTo>
                <a:lnTo>
                  <a:pt x="702" y="255"/>
                </a:lnTo>
                <a:lnTo>
                  <a:pt x="722" y="338"/>
                </a:lnTo>
                <a:lnTo>
                  <a:pt x="738" y="421"/>
                </a:lnTo>
                <a:lnTo>
                  <a:pt x="748" y="504"/>
                </a:lnTo>
                <a:lnTo>
                  <a:pt x="754" y="592"/>
                </a:lnTo>
                <a:lnTo>
                  <a:pt x="748" y="598"/>
                </a:lnTo>
                <a:lnTo>
                  <a:pt x="754" y="598"/>
                </a:lnTo>
                <a:lnTo>
                  <a:pt x="754" y="650"/>
                </a:lnTo>
                <a:lnTo>
                  <a:pt x="748" y="618"/>
                </a:lnTo>
                <a:lnTo>
                  <a:pt x="738" y="509"/>
                </a:lnTo>
                <a:lnTo>
                  <a:pt x="738" y="546"/>
                </a:lnTo>
                <a:lnTo>
                  <a:pt x="728" y="551"/>
                </a:lnTo>
                <a:lnTo>
                  <a:pt x="660" y="327"/>
                </a:lnTo>
                <a:lnTo>
                  <a:pt x="650" y="244"/>
                </a:lnTo>
                <a:lnTo>
                  <a:pt x="634" y="161"/>
                </a:lnTo>
                <a:lnTo>
                  <a:pt x="613" y="78"/>
                </a:lnTo>
                <a:lnTo>
                  <a:pt x="582" y="0"/>
                </a:lnTo>
                <a:lnTo>
                  <a:pt x="561" y="0"/>
                </a:lnTo>
                <a:lnTo>
                  <a:pt x="582" y="57"/>
                </a:lnTo>
                <a:lnTo>
                  <a:pt x="603" y="135"/>
                </a:lnTo>
                <a:lnTo>
                  <a:pt x="624" y="218"/>
                </a:lnTo>
                <a:lnTo>
                  <a:pt x="629" y="218"/>
                </a:lnTo>
                <a:lnTo>
                  <a:pt x="644" y="286"/>
                </a:lnTo>
                <a:lnTo>
                  <a:pt x="660" y="364"/>
                </a:lnTo>
                <a:lnTo>
                  <a:pt x="676" y="452"/>
                </a:lnTo>
                <a:lnTo>
                  <a:pt x="655" y="379"/>
                </a:lnTo>
                <a:lnTo>
                  <a:pt x="639" y="327"/>
                </a:lnTo>
                <a:lnTo>
                  <a:pt x="624" y="281"/>
                </a:lnTo>
                <a:lnTo>
                  <a:pt x="639" y="296"/>
                </a:lnTo>
                <a:lnTo>
                  <a:pt x="629" y="270"/>
                </a:lnTo>
                <a:lnTo>
                  <a:pt x="618" y="255"/>
                </a:lnTo>
                <a:lnTo>
                  <a:pt x="613" y="250"/>
                </a:lnTo>
                <a:lnTo>
                  <a:pt x="618" y="239"/>
                </a:lnTo>
                <a:lnTo>
                  <a:pt x="608" y="213"/>
                </a:lnTo>
                <a:lnTo>
                  <a:pt x="624" y="218"/>
                </a:lnTo>
                <a:lnTo>
                  <a:pt x="572" y="99"/>
                </a:lnTo>
                <a:lnTo>
                  <a:pt x="520" y="0"/>
                </a:lnTo>
                <a:lnTo>
                  <a:pt x="0" y="0"/>
                </a:lnTo>
                <a:lnTo>
                  <a:pt x="0" y="312"/>
                </a:lnTo>
                <a:lnTo>
                  <a:pt x="16" y="302"/>
                </a:lnTo>
                <a:lnTo>
                  <a:pt x="37" y="302"/>
                </a:lnTo>
                <a:lnTo>
                  <a:pt x="89" y="302"/>
                </a:lnTo>
                <a:lnTo>
                  <a:pt x="114" y="317"/>
                </a:lnTo>
                <a:lnTo>
                  <a:pt x="151" y="338"/>
                </a:lnTo>
                <a:lnTo>
                  <a:pt x="192" y="374"/>
                </a:lnTo>
                <a:lnTo>
                  <a:pt x="229" y="416"/>
                </a:lnTo>
                <a:lnTo>
                  <a:pt x="255" y="463"/>
                </a:lnTo>
                <a:lnTo>
                  <a:pt x="276" y="509"/>
                </a:lnTo>
                <a:lnTo>
                  <a:pt x="265" y="520"/>
                </a:lnTo>
                <a:lnTo>
                  <a:pt x="250" y="473"/>
                </a:lnTo>
                <a:lnTo>
                  <a:pt x="229" y="437"/>
                </a:lnTo>
                <a:lnTo>
                  <a:pt x="208" y="405"/>
                </a:lnTo>
                <a:lnTo>
                  <a:pt x="182" y="379"/>
                </a:lnTo>
                <a:lnTo>
                  <a:pt x="140" y="343"/>
                </a:lnTo>
                <a:lnTo>
                  <a:pt x="99" y="322"/>
                </a:lnTo>
                <a:lnTo>
                  <a:pt x="63" y="312"/>
                </a:lnTo>
                <a:lnTo>
                  <a:pt x="31" y="312"/>
                </a:lnTo>
                <a:lnTo>
                  <a:pt x="0" y="317"/>
                </a:lnTo>
                <a:lnTo>
                  <a:pt x="47" y="317"/>
                </a:lnTo>
                <a:lnTo>
                  <a:pt x="89" y="327"/>
                </a:lnTo>
                <a:lnTo>
                  <a:pt x="125" y="343"/>
                </a:lnTo>
                <a:lnTo>
                  <a:pt x="161" y="369"/>
                </a:lnTo>
                <a:lnTo>
                  <a:pt x="192" y="400"/>
                </a:lnTo>
                <a:lnTo>
                  <a:pt x="218" y="437"/>
                </a:lnTo>
                <a:lnTo>
                  <a:pt x="239" y="483"/>
                </a:lnTo>
                <a:lnTo>
                  <a:pt x="260" y="525"/>
                </a:lnTo>
                <a:lnTo>
                  <a:pt x="213" y="592"/>
                </a:lnTo>
                <a:lnTo>
                  <a:pt x="177" y="644"/>
                </a:lnTo>
                <a:lnTo>
                  <a:pt x="172" y="650"/>
                </a:lnTo>
                <a:lnTo>
                  <a:pt x="192" y="634"/>
                </a:lnTo>
                <a:lnTo>
                  <a:pt x="218" y="613"/>
                </a:lnTo>
                <a:lnTo>
                  <a:pt x="224" y="608"/>
                </a:lnTo>
                <a:lnTo>
                  <a:pt x="224" y="613"/>
                </a:lnTo>
                <a:lnTo>
                  <a:pt x="187" y="665"/>
                </a:lnTo>
                <a:lnTo>
                  <a:pt x="135" y="722"/>
                </a:lnTo>
                <a:lnTo>
                  <a:pt x="130" y="717"/>
                </a:lnTo>
                <a:lnTo>
                  <a:pt x="135" y="717"/>
                </a:lnTo>
                <a:lnTo>
                  <a:pt x="130" y="717"/>
                </a:lnTo>
                <a:lnTo>
                  <a:pt x="130" y="712"/>
                </a:lnTo>
                <a:lnTo>
                  <a:pt x="125" y="712"/>
                </a:lnTo>
                <a:lnTo>
                  <a:pt x="120" y="712"/>
                </a:lnTo>
                <a:lnTo>
                  <a:pt x="114" y="712"/>
                </a:lnTo>
                <a:lnTo>
                  <a:pt x="109" y="712"/>
                </a:lnTo>
                <a:lnTo>
                  <a:pt x="104" y="712"/>
                </a:lnTo>
                <a:lnTo>
                  <a:pt x="104" y="717"/>
                </a:lnTo>
                <a:lnTo>
                  <a:pt x="104" y="722"/>
                </a:lnTo>
                <a:lnTo>
                  <a:pt x="99" y="722"/>
                </a:lnTo>
                <a:lnTo>
                  <a:pt x="104" y="727"/>
                </a:lnTo>
                <a:lnTo>
                  <a:pt x="99" y="727"/>
                </a:lnTo>
                <a:lnTo>
                  <a:pt x="104" y="727"/>
                </a:lnTo>
                <a:lnTo>
                  <a:pt x="99" y="733"/>
                </a:lnTo>
                <a:lnTo>
                  <a:pt x="104" y="733"/>
                </a:lnTo>
                <a:lnTo>
                  <a:pt x="99" y="738"/>
                </a:lnTo>
                <a:lnTo>
                  <a:pt x="104" y="738"/>
                </a:lnTo>
                <a:lnTo>
                  <a:pt x="109" y="738"/>
                </a:lnTo>
                <a:lnTo>
                  <a:pt x="109" y="743"/>
                </a:lnTo>
                <a:lnTo>
                  <a:pt x="109" y="738"/>
                </a:lnTo>
                <a:lnTo>
                  <a:pt x="109" y="743"/>
                </a:lnTo>
                <a:lnTo>
                  <a:pt x="114" y="738"/>
                </a:lnTo>
                <a:lnTo>
                  <a:pt x="114" y="743"/>
                </a:lnTo>
                <a:lnTo>
                  <a:pt x="114" y="738"/>
                </a:lnTo>
                <a:lnTo>
                  <a:pt x="114" y="743"/>
                </a:lnTo>
                <a:lnTo>
                  <a:pt x="109" y="748"/>
                </a:lnTo>
                <a:lnTo>
                  <a:pt x="114" y="743"/>
                </a:lnTo>
                <a:lnTo>
                  <a:pt x="120" y="743"/>
                </a:lnTo>
                <a:lnTo>
                  <a:pt x="120" y="738"/>
                </a:lnTo>
                <a:lnTo>
                  <a:pt x="125" y="738"/>
                </a:lnTo>
                <a:lnTo>
                  <a:pt x="130" y="738"/>
                </a:lnTo>
                <a:lnTo>
                  <a:pt x="130" y="733"/>
                </a:lnTo>
                <a:lnTo>
                  <a:pt x="135" y="727"/>
                </a:lnTo>
                <a:lnTo>
                  <a:pt x="192" y="676"/>
                </a:lnTo>
                <a:lnTo>
                  <a:pt x="239" y="629"/>
                </a:lnTo>
                <a:lnTo>
                  <a:pt x="244" y="618"/>
                </a:lnTo>
                <a:lnTo>
                  <a:pt x="239" y="613"/>
                </a:lnTo>
                <a:lnTo>
                  <a:pt x="234" y="613"/>
                </a:lnTo>
                <a:lnTo>
                  <a:pt x="239" y="608"/>
                </a:lnTo>
                <a:lnTo>
                  <a:pt x="260" y="592"/>
                </a:lnTo>
                <a:lnTo>
                  <a:pt x="255" y="613"/>
                </a:lnTo>
                <a:lnTo>
                  <a:pt x="255" y="618"/>
                </a:lnTo>
                <a:lnTo>
                  <a:pt x="255" y="639"/>
                </a:lnTo>
                <a:lnTo>
                  <a:pt x="244" y="639"/>
                </a:lnTo>
                <a:lnTo>
                  <a:pt x="239" y="639"/>
                </a:lnTo>
                <a:lnTo>
                  <a:pt x="239" y="650"/>
                </a:lnTo>
                <a:lnTo>
                  <a:pt x="239" y="665"/>
                </a:lnTo>
                <a:lnTo>
                  <a:pt x="0" y="956"/>
                </a:lnTo>
                <a:lnTo>
                  <a:pt x="0" y="977"/>
                </a:lnTo>
                <a:lnTo>
                  <a:pt x="5" y="966"/>
                </a:lnTo>
                <a:lnTo>
                  <a:pt x="31" y="961"/>
                </a:lnTo>
                <a:lnTo>
                  <a:pt x="0" y="998"/>
                </a:lnTo>
                <a:lnTo>
                  <a:pt x="31" y="961"/>
                </a:lnTo>
                <a:lnTo>
                  <a:pt x="57" y="956"/>
                </a:lnTo>
                <a:lnTo>
                  <a:pt x="63" y="961"/>
                </a:lnTo>
                <a:lnTo>
                  <a:pt x="63" y="956"/>
                </a:lnTo>
                <a:lnTo>
                  <a:pt x="68" y="951"/>
                </a:lnTo>
                <a:lnTo>
                  <a:pt x="89" y="946"/>
                </a:lnTo>
                <a:lnTo>
                  <a:pt x="0" y="1044"/>
                </a:lnTo>
                <a:lnTo>
                  <a:pt x="0" y="1268"/>
                </a:lnTo>
                <a:lnTo>
                  <a:pt x="78" y="1221"/>
                </a:lnTo>
                <a:lnTo>
                  <a:pt x="52" y="1247"/>
                </a:lnTo>
                <a:lnTo>
                  <a:pt x="47" y="1252"/>
                </a:lnTo>
                <a:lnTo>
                  <a:pt x="11" y="1289"/>
                </a:lnTo>
                <a:lnTo>
                  <a:pt x="5" y="1289"/>
                </a:lnTo>
                <a:lnTo>
                  <a:pt x="5" y="1294"/>
                </a:lnTo>
                <a:lnTo>
                  <a:pt x="5" y="1289"/>
                </a:lnTo>
                <a:lnTo>
                  <a:pt x="0" y="1299"/>
                </a:lnTo>
                <a:lnTo>
                  <a:pt x="47" y="1252"/>
                </a:lnTo>
                <a:lnTo>
                  <a:pt x="47" y="1257"/>
                </a:lnTo>
                <a:lnTo>
                  <a:pt x="47" y="1252"/>
                </a:lnTo>
                <a:lnTo>
                  <a:pt x="52" y="1252"/>
                </a:lnTo>
                <a:lnTo>
                  <a:pt x="63" y="1247"/>
                </a:lnTo>
                <a:lnTo>
                  <a:pt x="63" y="1242"/>
                </a:lnTo>
                <a:lnTo>
                  <a:pt x="57" y="1247"/>
                </a:lnTo>
                <a:lnTo>
                  <a:pt x="52" y="1247"/>
                </a:lnTo>
                <a:lnTo>
                  <a:pt x="83" y="1221"/>
                </a:lnTo>
                <a:lnTo>
                  <a:pt x="120" y="1200"/>
                </a:lnTo>
                <a:lnTo>
                  <a:pt x="78" y="1252"/>
                </a:lnTo>
                <a:lnTo>
                  <a:pt x="0" y="1304"/>
                </a:lnTo>
                <a:lnTo>
                  <a:pt x="0" y="1309"/>
                </a:lnTo>
                <a:lnTo>
                  <a:pt x="68" y="1263"/>
                </a:lnTo>
                <a:lnTo>
                  <a:pt x="0" y="1346"/>
                </a:lnTo>
                <a:lnTo>
                  <a:pt x="0" y="1351"/>
                </a:lnTo>
                <a:lnTo>
                  <a:pt x="73" y="1283"/>
                </a:lnTo>
                <a:lnTo>
                  <a:pt x="73" y="1278"/>
                </a:lnTo>
                <a:lnTo>
                  <a:pt x="73" y="1283"/>
                </a:lnTo>
                <a:lnTo>
                  <a:pt x="83" y="1278"/>
                </a:lnTo>
                <a:lnTo>
                  <a:pt x="78" y="1278"/>
                </a:lnTo>
                <a:lnTo>
                  <a:pt x="140" y="1221"/>
                </a:lnTo>
                <a:lnTo>
                  <a:pt x="114" y="1257"/>
                </a:lnTo>
                <a:lnTo>
                  <a:pt x="47" y="1315"/>
                </a:lnTo>
                <a:lnTo>
                  <a:pt x="0" y="1351"/>
                </a:lnTo>
                <a:lnTo>
                  <a:pt x="0" y="1387"/>
                </a:lnTo>
                <a:lnTo>
                  <a:pt x="73" y="1335"/>
                </a:lnTo>
                <a:lnTo>
                  <a:pt x="125" y="1294"/>
                </a:lnTo>
                <a:lnTo>
                  <a:pt x="78" y="1341"/>
                </a:lnTo>
                <a:lnTo>
                  <a:pt x="208" y="1226"/>
                </a:lnTo>
                <a:lnTo>
                  <a:pt x="166" y="1283"/>
                </a:lnTo>
                <a:lnTo>
                  <a:pt x="161" y="1283"/>
                </a:lnTo>
                <a:lnTo>
                  <a:pt x="161" y="1289"/>
                </a:lnTo>
                <a:lnTo>
                  <a:pt x="161" y="1294"/>
                </a:lnTo>
                <a:lnTo>
                  <a:pt x="156" y="1294"/>
                </a:lnTo>
                <a:lnTo>
                  <a:pt x="104" y="1330"/>
                </a:lnTo>
                <a:lnTo>
                  <a:pt x="99" y="1330"/>
                </a:lnTo>
                <a:lnTo>
                  <a:pt x="94" y="1335"/>
                </a:lnTo>
                <a:lnTo>
                  <a:pt x="89" y="1335"/>
                </a:lnTo>
                <a:lnTo>
                  <a:pt x="89" y="1341"/>
                </a:lnTo>
                <a:lnTo>
                  <a:pt x="57" y="1361"/>
                </a:lnTo>
                <a:lnTo>
                  <a:pt x="42" y="1372"/>
                </a:lnTo>
                <a:lnTo>
                  <a:pt x="37" y="1372"/>
                </a:lnTo>
                <a:lnTo>
                  <a:pt x="31" y="1372"/>
                </a:lnTo>
                <a:lnTo>
                  <a:pt x="21" y="1377"/>
                </a:lnTo>
                <a:lnTo>
                  <a:pt x="26" y="1377"/>
                </a:lnTo>
                <a:lnTo>
                  <a:pt x="21" y="1382"/>
                </a:lnTo>
                <a:lnTo>
                  <a:pt x="26" y="1382"/>
                </a:lnTo>
                <a:lnTo>
                  <a:pt x="21" y="1387"/>
                </a:lnTo>
                <a:lnTo>
                  <a:pt x="21" y="1382"/>
                </a:lnTo>
                <a:lnTo>
                  <a:pt x="16" y="1387"/>
                </a:lnTo>
                <a:lnTo>
                  <a:pt x="11" y="1387"/>
                </a:lnTo>
                <a:lnTo>
                  <a:pt x="5" y="1392"/>
                </a:lnTo>
                <a:lnTo>
                  <a:pt x="0" y="1398"/>
                </a:lnTo>
                <a:lnTo>
                  <a:pt x="0" y="1418"/>
                </a:lnTo>
                <a:lnTo>
                  <a:pt x="99" y="1361"/>
                </a:lnTo>
                <a:lnTo>
                  <a:pt x="99" y="1356"/>
                </a:lnTo>
                <a:lnTo>
                  <a:pt x="104" y="1356"/>
                </a:lnTo>
                <a:lnTo>
                  <a:pt x="120" y="1346"/>
                </a:lnTo>
                <a:lnTo>
                  <a:pt x="89" y="1392"/>
                </a:lnTo>
                <a:lnTo>
                  <a:pt x="83" y="1392"/>
                </a:lnTo>
                <a:lnTo>
                  <a:pt x="83" y="1398"/>
                </a:lnTo>
                <a:lnTo>
                  <a:pt x="5" y="1507"/>
                </a:lnTo>
                <a:lnTo>
                  <a:pt x="63" y="1429"/>
                </a:lnTo>
                <a:lnTo>
                  <a:pt x="68" y="1429"/>
                </a:lnTo>
                <a:lnTo>
                  <a:pt x="78" y="1424"/>
                </a:lnTo>
                <a:lnTo>
                  <a:pt x="78" y="1418"/>
                </a:lnTo>
                <a:lnTo>
                  <a:pt x="68" y="1424"/>
                </a:lnTo>
                <a:lnTo>
                  <a:pt x="83" y="1403"/>
                </a:lnTo>
                <a:lnTo>
                  <a:pt x="89" y="1403"/>
                </a:lnTo>
                <a:lnTo>
                  <a:pt x="94" y="1403"/>
                </a:lnTo>
                <a:lnTo>
                  <a:pt x="99" y="1398"/>
                </a:lnTo>
                <a:lnTo>
                  <a:pt x="99" y="1392"/>
                </a:lnTo>
                <a:lnTo>
                  <a:pt x="104" y="1392"/>
                </a:lnTo>
                <a:lnTo>
                  <a:pt x="99" y="1392"/>
                </a:lnTo>
                <a:lnTo>
                  <a:pt x="104" y="1392"/>
                </a:lnTo>
                <a:lnTo>
                  <a:pt x="99" y="1392"/>
                </a:lnTo>
                <a:lnTo>
                  <a:pt x="99" y="1387"/>
                </a:lnTo>
                <a:lnTo>
                  <a:pt x="94" y="1387"/>
                </a:lnTo>
                <a:lnTo>
                  <a:pt x="135" y="1341"/>
                </a:lnTo>
                <a:lnTo>
                  <a:pt x="135" y="1335"/>
                </a:lnTo>
                <a:lnTo>
                  <a:pt x="140" y="1335"/>
                </a:lnTo>
                <a:lnTo>
                  <a:pt x="146" y="1330"/>
                </a:lnTo>
                <a:lnTo>
                  <a:pt x="2276" y="2364"/>
                </a:lnTo>
                <a:lnTo>
                  <a:pt x="499" y="1205"/>
                </a:lnTo>
                <a:lnTo>
                  <a:pt x="483" y="1216"/>
                </a:lnTo>
                <a:lnTo>
                  <a:pt x="494" y="1211"/>
                </a:lnTo>
                <a:lnTo>
                  <a:pt x="499" y="1200"/>
                </a:lnTo>
                <a:lnTo>
                  <a:pt x="504" y="1205"/>
                </a:lnTo>
                <a:lnTo>
                  <a:pt x="499" y="1205"/>
                </a:lnTo>
                <a:lnTo>
                  <a:pt x="2276" y="2364"/>
                </a:lnTo>
                <a:lnTo>
                  <a:pt x="499" y="1200"/>
                </a:lnTo>
                <a:lnTo>
                  <a:pt x="504" y="1195"/>
                </a:lnTo>
                <a:lnTo>
                  <a:pt x="504" y="1200"/>
                </a:lnTo>
                <a:lnTo>
                  <a:pt x="499" y="1200"/>
                </a:lnTo>
                <a:lnTo>
                  <a:pt x="2276" y="2364"/>
                </a:lnTo>
                <a:lnTo>
                  <a:pt x="785" y="618"/>
                </a:lnTo>
                <a:lnTo>
                  <a:pt x="785" y="629"/>
                </a:lnTo>
                <a:lnTo>
                  <a:pt x="785" y="634"/>
                </a:lnTo>
                <a:lnTo>
                  <a:pt x="790" y="748"/>
                </a:lnTo>
                <a:lnTo>
                  <a:pt x="790" y="753"/>
                </a:lnTo>
                <a:lnTo>
                  <a:pt x="785" y="753"/>
                </a:lnTo>
                <a:lnTo>
                  <a:pt x="790" y="753"/>
                </a:lnTo>
                <a:lnTo>
                  <a:pt x="785" y="816"/>
                </a:lnTo>
                <a:lnTo>
                  <a:pt x="785" y="795"/>
                </a:lnTo>
                <a:lnTo>
                  <a:pt x="779" y="774"/>
                </a:lnTo>
                <a:lnTo>
                  <a:pt x="779" y="696"/>
                </a:lnTo>
                <a:lnTo>
                  <a:pt x="774" y="582"/>
                </a:lnTo>
                <a:lnTo>
                  <a:pt x="779" y="582"/>
                </a:lnTo>
                <a:lnTo>
                  <a:pt x="785" y="618"/>
                </a:lnTo>
                <a:lnTo>
                  <a:pt x="2276" y="2364"/>
                </a:lnTo>
                <a:lnTo>
                  <a:pt x="779" y="577"/>
                </a:lnTo>
                <a:lnTo>
                  <a:pt x="774" y="577"/>
                </a:lnTo>
                <a:lnTo>
                  <a:pt x="774" y="582"/>
                </a:lnTo>
                <a:lnTo>
                  <a:pt x="769" y="535"/>
                </a:lnTo>
                <a:lnTo>
                  <a:pt x="764" y="515"/>
                </a:lnTo>
                <a:lnTo>
                  <a:pt x="764" y="478"/>
                </a:lnTo>
                <a:lnTo>
                  <a:pt x="779" y="577"/>
                </a:lnTo>
                <a:lnTo>
                  <a:pt x="2276" y="2364"/>
                </a:lnTo>
                <a:lnTo>
                  <a:pt x="728" y="556"/>
                </a:lnTo>
                <a:lnTo>
                  <a:pt x="738" y="551"/>
                </a:lnTo>
                <a:lnTo>
                  <a:pt x="738" y="546"/>
                </a:lnTo>
                <a:lnTo>
                  <a:pt x="738" y="587"/>
                </a:lnTo>
                <a:lnTo>
                  <a:pt x="728" y="556"/>
                </a:lnTo>
                <a:lnTo>
                  <a:pt x="2276" y="2364"/>
                </a:lnTo>
                <a:lnTo>
                  <a:pt x="728" y="1013"/>
                </a:lnTo>
                <a:lnTo>
                  <a:pt x="728" y="1013"/>
                </a:lnTo>
                <a:lnTo>
                  <a:pt x="728" y="1018"/>
                </a:lnTo>
                <a:lnTo>
                  <a:pt x="728" y="1013"/>
                </a:lnTo>
                <a:lnTo>
                  <a:pt x="2276" y="2364"/>
                </a:lnTo>
                <a:lnTo>
                  <a:pt x="509" y="857"/>
                </a:lnTo>
                <a:lnTo>
                  <a:pt x="504" y="863"/>
                </a:lnTo>
                <a:lnTo>
                  <a:pt x="504" y="857"/>
                </a:lnTo>
                <a:lnTo>
                  <a:pt x="509" y="857"/>
                </a:lnTo>
                <a:lnTo>
                  <a:pt x="2276" y="2364"/>
                </a:lnTo>
                <a:lnTo>
                  <a:pt x="509" y="1065"/>
                </a:lnTo>
                <a:lnTo>
                  <a:pt x="520" y="1060"/>
                </a:lnTo>
                <a:lnTo>
                  <a:pt x="504" y="1070"/>
                </a:lnTo>
                <a:lnTo>
                  <a:pt x="509" y="1065"/>
                </a:lnTo>
                <a:lnTo>
                  <a:pt x="2276" y="2364"/>
                </a:lnTo>
                <a:lnTo>
                  <a:pt x="494" y="1076"/>
                </a:lnTo>
                <a:lnTo>
                  <a:pt x="520" y="1070"/>
                </a:lnTo>
                <a:lnTo>
                  <a:pt x="489" y="1081"/>
                </a:lnTo>
                <a:lnTo>
                  <a:pt x="494" y="1076"/>
                </a:lnTo>
                <a:lnTo>
                  <a:pt x="2276" y="2364"/>
                </a:lnTo>
                <a:lnTo>
                  <a:pt x="483" y="1086"/>
                </a:lnTo>
                <a:lnTo>
                  <a:pt x="546" y="1070"/>
                </a:lnTo>
                <a:lnTo>
                  <a:pt x="504" y="1091"/>
                </a:lnTo>
                <a:lnTo>
                  <a:pt x="546" y="1081"/>
                </a:lnTo>
                <a:lnTo>
                  <a:pt x="447" y="1117"/>
                </a:lnTo>
                <a:lnTo>
                  <a:pt x="483" y="1086"/>
                </a:lnTo>
                <a:lnTo>
                  <a:pt x="2276" y="2364"/>
                </a:lnTo>
                <a:lnTo>
                  <a:pt x="395" y="1112"/>
                </a:lnTo>
                <a:lnTo>
                  <a:pt x="400" y="1107"/>
                </a:lnTo>
                <a:lnTo>
                  <a:pt x="400" y="1112"/>
                </a:lnTo>
                <a:lnTo>
                  <a:pt x="400" y="1107"/>
                </a:lnTo>
                <a:lnTo>
                  <a:pt x="400" y="1112"/>
                </a:lnTo>
                <a:lnTo>
                  <a:pt x="395" y="1112"/>
                </a:lnTo>
                <a:lnTo>
                  <a:pt x="2276" y="2364"/>
                </a:lnTo>
                <a:lnTo>
                  <a:pt x="421" y="1044"/>
                </a:lnTo>
                <a:lnTo>
                  <a:pt x="416" y="1055"/>
                </a:lnTo>
                <a:lnTo>
                  <a:pt x="390" y="1070"/>
                </a:lnTo>
                <a:lnTo>
                  <a:pt x="421" y="1044"/>
                </a:lnTo>
                <a:lnTo>
                  <a:pt x="2276" y="2364"/>
                </a:lnTo>
                <a:lnTo>
                  <a:pt x="317" y="733"/>
                </a:lnTo>
                <a:lnTo>
                  <a:pt x="322" y="727"/>
                </a:lnTo>
                <a:lnTo>
                  <a:pt x="322" y="733"/>
                </a:lnTo>
                <a:lnTo>
                  <a:pt x="317" y="727"/>
                </a:lnTo>
                <a:lnTo>
                  <a:pt x="317" y="733"/>
                </a:lnTo>
                <a:lnTo>
                  <a:pt x="2276" y="2364"/>
                </a:lnTo>
                <a:lnTo>
                  <a:pt x="281" y="546"/>
                </a:lnTo>
                <a:lnTo>
                  <a:pt x="281" y="540"/>
                </a:lnTo>
                <a:lnTo>
                  <a:pt x="286" y="546"/>
                </a:lnTo>
                <a:lnTo>
                  <a:pt x="281" y="551"/>
                </a:lnTo>
                <a:lnTo>
                  <a:pt x="281" y="546"/>
                </a:lnTo>
                <a:lnTo>
                  <a:pt x="2276" y="2364"/>
                </a:lnTo>
                <a:lnTo>
                  <a:pt x="270" y="582"/>
                </a:lnTo>
                <a:lnTo>
                  <a:pt x="281" y="577"/>
                </a:lnTo>
                <a:lnTo>
                  <a:pt x="286" y="603"/>
                </a:lnTo>
                <a:lnTo>
                  <a:pt x="281" y="613"/>
                </a:lnTo>
                <a:lnTo>
                  <a:pt x="276" y="618"/>
                </a:lnTo>
                <a:lnTo>
                  <a:pt x="265" y="613"/>
                </a:lnTo>
                <a:lnTo>
                  <a:pt x="270" y="582"/>
                </a:lnTo>
                <a:lnTo>
                  <a:pt x="2276" y="2364"/>
                </a:lnTo>
                <a:lnTo>
                  <a:pt x="260" y="629"/>
                </a:lnTo>
                <a:lnTo>
                  <a:pt x="265" y="634"/>
                </a:lnTo>
                <a:lnTo>
                  <a:pt x="260" y="644"/>
                </a:lnTo>
                <a:lnTo>
                  <a:pt x="255" y="639"/>
                </a:lnTo>
                <a:lnTo>
                  <a:pt x="260" y="629"/>
                </a:lnTo>
                <a:lnTo>
                  <a:pt x="2276" y="2364"/>
                </a:lnTo>
                <a:lnTo>
                  <a:pt x="244" y="696"/>
                </a:lnTo>
                <a:lnTo>
                  <a:pt x="286" y="644"/>
                </a:lnTo>
                <a:lnTo>
                  <a:pt x="281" y="676"/>
                </a:lnTo>
                <a:lnTo>
                  <a:pt x="234" y="727"/>
                </a:lnTo>
                <a:lnTo>
                  <a:pt x="244" y="696"/>
                </a:lnTo>
                <a:lnTo>
                  <a:pt x="2276" y="2364"/>
                </a:lnTo>
                <a:lnTo>
                  <a:pt x="11" y="961"/>
                </a:lnTo>
                <a:lnTo>
                  <a:pt x="239" y="702"/>
                </a:lnTo>
                <a:lnTo>
                  <a:pt x="229" y="733"/>
                </a:lnTo>
                <a:lnTo>
                  <a:pt x="192" y="769"/>
                </a:lnTo>
                <a:lnTo>
                  <a:pt x="187" y="769"/>
                </a:lnTo>
                <a:lnTo>
                  <a:pt x="172" y="774"/>
                </a:lnTo>
                <a:lnTo>
                  <a:pt x="172" y="779"/>
                </a:lnTo>
                <a:lnTo>
                  <a:pt x="177" y="785"/>
                </a:lnTo>
                <a:lnTo>
                  <a:pt x="161" y="800"/>
                </a:lnTo>
                <a:lnTo>
                  <a:pt x="52" y="940"/>
                </a:lnTo>
                <a:lnTo>
                  <a:pt x="11" y="961"/>
                </a:lnTo>
                <a:lnTo>
                  <a:pt x="2276" y="2364"/>
                </a:lnTo>
                <a:lnTo>
                  <a:pt x="224" y="743"/>
                </a:lnTo>
                <a:lnTo>
                  <a:pt x="213" y="774"/>
                </a:lnTo>
                <a:lnTo>
                  <a:pt x="198" y="774"/>
                </a:lnTo>
                <a:lnTo>
                  <a:pt x="224" y="743"/>
                </a:lnTo>
                <a:lnTo>
                  <a:pt x="2276" y="2364"/>
                </a:lnTo>
                <a:lnTo>
                  <a:pt x="135" y="883"/>
                </a:lnTo>
                <a:lnTo>
                  <a:pt x="114" y="899"/>
                </a:lnTo>
                <a:lnTo>
                  <a:pt x="52" y="935"/>
                </a:lnTo>
                <a:lnTo>
                  <a:pt x="182" y="790"/>
                </a:lnTo>
                <a:lnTo>
                  <a:pt x="192" y="795"/>
                </a:lnTo>
                <a:lnTo>
                  <a:pt x="198" y="795"/>
                </a:lnTo>
                <a:lnTo>
                  <a:pt x="203" y="790"/>
                </a:lnTo>
                <a:lnTo>
                  <a:pt x="192" y="821"/>
                </a:lnTo>
                <a:lnTo>
                  <a:pt x="213" y="785"/>
                </a:lnTo>
                <a:lnTo>
                  <a:pt x="218" y="774"/>
                </a:lnTo>
                <a:lnTo>
                  <a:pt x="234" y="738"/>
                </a:lnTo>
                <a:lnTo>
                  <a:pt x="281" y="681"/>
                </a:lnTo>
                <a:lnTo>
                  <a:pt x="260" y="738"/>
                </a:lnTo>
                <a:lnTo>
                  <a:pt x="255" y="738"/>
                </a:lnTo>
                <a:lnTo>
                  <a:pt x="244" y="748"/>
                </a:lnTo>
                <a:lnTo>
                  <a:pt x="250" y="748"/>
                </a:lnTo>
                <a:lnTo>
                  <a:pt x="255" y="743"/>
                </a:lnTo>
                <a:lnTo>
                  <a:pt x="229" y="779"/>
                </a:lnTo>
                <a:lnTo>
                  <a:pt x="198" y="821"/>
                </a:lnTo>
                <a:lnTo>
                  <a:pt x="192" y="826"/>
                </a:lnTo>
                <a:lnTo>
                  <a:pt x="192" y="821"/>
                </a:lnTo>
                <a:lnTo>
                  <a:pt x="187" y="826"/>
                </a:lnTo>
                <a:lnTo>
                  <a:pt x="135" y="883"/>
                </a:lnTo>
                <a:lnTo>
                  <a:pt x="2276" y="2364"/>
                </a:lnTo>
                <a:lnTo>
                  <a:pt x="213" y="951"/>
                </a:lnTo>
                <a:lnTo>
                  <a:pt x="218" y="946"/>
                </a:lnTo>
                <a:lnTo>
                  <a:pt x="213" y="946"/>
                </a:lnTo>
                <a:lnTo>
                  <a:pt x="218" y="946"/>
                </a:lnTo>
                <a:lnTo>
                  <a:pt x="213" y="951"/>
                </a:lnTo>
                <a:lnTo>
                  <a:pt x="2276" y="2364"/>
                </a:lnTo>
                <a:lnTo>
                  <a:pt x="203" y="1174"/>
                </a:lnTo>
                <a:lnTo>
                  <a:pt x="198" y="1169"/>
                </a:lnTo>
                <a:lnTo>
                  <a:pt x="192" y="1169"/>
                </a:lnTo>
                <a:lnTo>
                  <a:pt x="192" y="1174"/>
                </a:lnTo>
                <a:lnTo>
                  <a:pt x="187" y="1174"/>
                </a:lnTo>
                <a:lnTo>
                  <a:pt x="187" y="1179"/>
                </a:lnTo>
                <a:lnTo>
                  <a:pt x="192" y="1179"/>
                </a:lnTo>
                <a:lnTo>
                  <a:pt x="198" y="1179"/>
                </a:lnTo>
                <a:lnTo>
                  <a:pt x="192" y="1185"/>
                </a:lnTo>
                <a:lnTo>
                  <a:pt x="172" y="1195"/>
                </a:lnTo>
                <a:lnTo>
                  <a:pt x="187" y="1185"/>
                </a:lnTo>
                <a:lnTo>
                  <a:pt x="146" y="1226"/>
                </a:lnTo>
                <a:lnTo>
                  <a:pt x="172" y="1195"/>
                </a:lnTo>
                <a:lnTo>
                  <a:pt x="229" y="1117"/>
                </a:lnTo>
                <a:lnTo>
                  <a:pt x="281" y="1076"/>
                </a:lnTo>
                <a:lnTo>
                  <a:pt x="333" y="1029"/>
                </a:lnTo>
                <a:lnTo>
                  <a:pt x="374" y="977"/>
                </a:lnTo>
                <a:lnTo>
                  <a:pt x="379" y="977"/>
                </a:lnTo>
                <a:lnTo>
                  <a:pt x="307" y="1060"/>
                </a:lnTo>
                <a:lnTo>
                  <a:pt x="239" y="1138"/>
                </a:lnTo>
                <a:lnTo>
                  <a:pt x="234" y="1138"/>
                </a:lnTo>
                <a:lnTo>
                  <a:pt x="213" y="1164"/>
                </a:lnTo>
                <a:lnTo>
                  <a:pt x="213" y="1159"/>
                </a:lnTo>
                <a:lnTo>
                  <a:pt x="203" y="1159"/>
                </a:lnTo>
                <a:lnTo>
                  <a:pt x="208" y="1164"/>
                </a:lnTo>
                <a:lnTo>
                  <a:pt x="213" y="1164"/>
                </a:lnTo>
                <a:lnTo>
                  <a:pt x="203" y="1174"/>
                </a:lnTo>
                <a:lnTo>
                  <a:pt x="2276" y="2364"/>
                </a:lnTo>
                <a:lnTo>
                  <a:pt x="270" y="1164"/>
                </a:lnTo>
                <a:lnTo>
                  <a:pt x="250" y="1205"/>
                </a:lnTo>
                <a:lnTo>
                  <a:pt x="244" y="1226"/>
                </a:lnTo>
                <a:lnTo>
                  <a:pt x="250" y="1221"/>
                </a:lnTo>
                <a:lnTo>
                  <a:pt x="255" y="1221"/>
                </a:lnTo>
                <a:lnTo>
                  <a:pt x="255" y="1216"/>
                </a:lnTo>
                <a:lnTo>
                  <a:pt x="255" y="1211"/>
                </a:lnTo>
                <a:lnTo>
                  <a:pt x="281" y="1179"/>
                </a:lnTo>
                <a:lnTo>
                  <a:pt x="343" y="1107"/>
                </a:lnTo>
                <a:lnTo>
                  <a:pt x="400" y="1081"/>
                </a:lnTo>
                <a:lnTo>
                  <a:pt x="364" y="1128"/>
                </a:lnTo>
                <a:lnTo>
                  <a:pt x="265" y="1211"/>
                </a:lnTo>
                <a:lnTo>
                  <a:pt x="182" y="1278"/>
                </a:lnTo>
                <a:lnTo>
                  <a:pt x="270" y="1164"/>
                </a:lnTo>
                <a:lnTo>
                  <a:pt x="2276" y="2364"/>
                </a:lnTo>
                <a:lnTo>
                  <a:pt x="327" y="1143"/>
                </a:lnTo>
                <a:lnTo>
                  <a:pt x="317" y="1148"/>
                </a:lnTo>
                <a:lnTo>
                  <a:pt x="322" y="1148"/>
                </a:lnTo>
                <a:lnTo>
                  <a:pt x="327" y="1153"/>
                </a:lnTo>
                <a:lnTo>
                  <a:pt x="333" y="1148"/>
                </a:lnTo>
                <a:lnTo>
                  <a:pt x="333" y="1143"/>
                </a:lnTo>
                <a:lnTo>
                  <a:pt x="327" y="1143"/>
                </a:lnTo>
                <a:lnTo>
                  <a:pt x="2276" y="2364"/>
                </a:lnTo>
                <a:lnTo>
                  <a:pt x="909" y="390"/>
                </a:lnTo>
                <a:lnTo>
                  <a:pt x="904" y="395"/>
                </a:lnTo>
                <a:lnTo>
                  <a:pt x="904" y="390"/>
                </a:lnTo>
                <a:lnTo>
                  <a:pt x="904" y="395"/>
                </a:lnTo>
                <a:lnTo>
                  <a:pt x="899" y="395"/>
                </a:lnTo>
                <a:lnTo>
                  <a:pt x="904" y="395"/>
                </a:lnTo>
                <a:lnTo>
                  <a:pt x="909" y="390"/>
                </a:lnTo>
                <a:lnTo>
                  <a:pt x="2276" y="2364"/>
                </a:lnTo>
                <a:lnTo>
                  <a:pt x="343" y="2213"/>
                </a:lnTo>
                <a:lnTo>
                  <a:pt x="338" y="2234"/>
                </a:lnTo>
                <a:lnTo>
                  <a:pt x="333" y="2234"/>
                </a:lnTo>
                <a:lnTo>
                  <a:pt x="333" y="2224"/>
                </a:lnTo>
                <a:lnTo>
                  <a:pt x="327" y="2244"/>
                </a:lnTo>
                <a:lnTo>
                  <a:pt x="338" y="2234"/>
                </a:lnTo>
                <a:lnTo>
                  <a:pt x="343" y="2213"/>
                </a:lnTo>
                <a:lnTo>
                  <a:pt x="2276" y="2364"/>
                </a:lnTo>
                <a:lnTo>
                  <a:pt x="364" y="1252"/>
                </a:lnTo>
                <a:lnTo>
                  <a:pt x="369" y="1252"/>
                </a:lnTo>
                <a:lnTo>
                  <a:pt x="369" y="1247"/>
                </a:lnTo>
                <a:lnTo>
                  <a:pt x="369" y="1242"/>
                </a:lnTo>
                <a:lnTo>
                  <a:pt x="364" y="1242"/>
                </a:lnTo>
                <a:lnTo>
                  <a:pt x="364" y="1237"/>
                </a:lnTo>
                <a:lnTo>
                  <a:pt x="353" y="1242"/>
                </a:lnTo>
                <a:lnTo>
                  <a:pt x="348" y="1247"/>
                </a:lnTo>
                <a:lnTo>
                  <a:pt x="348" y="1252"/>
                </a:lnTo>
                <a:lnTo>
                  <a:pt x="348" y="1247"/>
                </a:lnTo>
                <a:lnTo>
                  <a:pt x="348" y="1252"/>
                </a:lnTo>
                <a:lnTo>
                  <a:pt x="353" y="1252"/>
                </a:lnTo>
                <a:lnTo>
                  <a:pt x="348" y="1252"/>
                </a:lnTo>
                <a:lnTo>
                  <a:pt x="353" y="1252"/>
                </a:lnTo>
                <a:lnTo>
                  <a:pt x="359" y="1252"/>
                </a:lnTo>
                <a:lnTo>
                  <a:pt x="353" y="1252"/>
                </a:lnTo>
                <a:lnTo>
                  <a:pt x="359" y="1252"/>
                </a:lnTo>
                <a:lnTo>
                  <a:pt x="353" y="1252"/>
                </a:lnTo>
                <a:lnTo>
                  <a:pt x="359" y="1252"/>
                </a:lnTo>
                <a:lnTo>
                  <a:pt x="353" y="1257"/>
                </a:lnTo>
                <a:lnTo>
                  <a:pt x="359" y="1252"/>
                </a:lnTo>
                <a:lnTo>
                  <a:pt x="359" y="1257"/>
                </a:lnTo>
                <a:lnTo>
                  <a:pt x="364" y="1252"/>
                </a:lnTo>
                <a:lnTo>
                  <a:pt x="2276" y="2364"/>
                </a:lnTo>
                <a:lnTo>
                  <a:pt x="338" y="1382"/>
                </a:lnTo>
                <a:lnTo>
                  <a:pt x="333" y="1387"/>
                </a:lnTo>
                <a:lnTo>
                  <a:pt x="338" y="1387"/>
                </a:lnTo>
                <a:lnTo>
                  <a:pt x="343" y="1382"/>
                </a:lnTo>
                <a:lnTo>
                  <a:pt x="338" y="1382"/>
                </a:lnTo>
                <a:lnTo>
                  <a:pt x="2276" y="2364"/>
                </a:lnTo>
                <a:lnTo>
                  <a:pt x="333" y="1974"/>
                </a:lnTo>
                <a:lnTo>
                  <a:pt x="338" y="1912"/>
                </a:lnTo>
                <a:lnTo>
                  <a:pt x="333" y="1922"/>
                </a:lnTo>
                <a:lnTo>
                  <a:pt x="333" y="1938"/>
                </a:lnTo>
                <a:lnTo>
                  <a:pt x="333" y="1974"/>
                </a:lnTo>
                <a:lnTo>
                  <a:pt x="2276" y="2364"/>
                </a:lnTo>
                <a:lnTo>
                  <a:pt x="333" y="1335"/>
                </a:lnTo>
                <a:lnTo>
                  <a:pt x="327" y="1341"/>
                </a:lnTo>
                <a:lnTo>
                  <a:pt x="333" y="1341"/>
                </a:lnTo>
                <a:lnTo>
                  <a:pt x="333" y="1335"/>
                </a:lnTo>
                <a:lnTo>
                  <a:pt x="2276" y="2364"/>
                </a:lnTo>
                <a:lnTo>
                  <a:pt x="343" y="1335"/>
                </a:lnTo>
                <a:lnTo>
                  <a:pt x="338" y="1335"/>
                </a:lnTo>
                <a:lnTo>
                  <a:pt x="333" y="1341"/>
                </a:lnTo>
                <a:lnTo>
                  <a:pt x="338" y="1341"/>
                </a:lnTo>
                <a:lnTo>
                  <a:pt x="343" y="1335"/>
                </a:lnTo>
                <a:lnTo>
                  <a:pt x="2276" y="2364"/>
                </a:lnTo>
                <a:lnTo>
                  <a:pt x="327" y="1974"/>
                </a:lnTo>
                <a:lnTo>
                  <a:pt x="327" y="1990"/>
                </a:lnTo>
                <a:lnTo>
                  <a:pt x="333" y="1979"/>
                </a:lnTo>
                <a:lnTo>
                  <a:pt x="327" y="1974"/>
                </a:lnTo>
                <a:lnTo>
                  <a:pt x="2276" y="2364"/>
                </a:lnTo>
                <a:lnTo>
                  <a:pt x="333" y="1330"/>
                </a:lnTo>
                <a:lnTo>
                  <a:pt x="327" y="1330"/>
                </a:lnTo>
                <a:lnTo>
                  <a:pt x="322" y="1335"/>
                </a:lnTo>
                <a:lnTo>
                  <a:pt x="327" y="1335"/>
                </a:lnTo>
                <a:lnTo>
                  <a:pt x="333" y="1335"/>
                </a:lnTo>
                <a:lnTo>
                  <a:pt x="333" y="1330"/>
                </a:lnTo>
                <a:lnTo>
                  <a:pt x="2276" y="2364"/>
                </a:lnTo>
                <a:lnTo>
                  <a:pt x="463" y="1122"/>
                </a:lnTo>
                <a:lnTo>
                  <a:pt x="463" y="1128"/>
                </a:lnTo>
                <a:lnTo>
                  <a:pt x="468" y="1122"/>
                </a:lnTo>
                <a:lnTo>
                  <a:pt x="473" y="1117"/>
                </a:lnTo>
                <a:lnTo>
                  <a:pt x="478" y="1112"/>
                </a:lnTo>
                <a:lnTo>
                  <a:pt x="483" y="1112"/>
                </a:lnTo>
                <a:lnTo>
                  <a:pt x="483" y="1107"/>
                </a:lnTo>
                <a:lnTo>
                  <a:pt x="478" y="1112"/>
                </a:lnTo>
                <a:lnTo>
                  <a:pt x="468" y="1117"/>
                </a:lnTo>
                <a:lnTo>
                  <a:pt x="463" y="1122"/>
                </a:lnTo>
                <a:lnTo>
                  <a:pt x="2276" y="2364"/>
                </a:lnTo>
                <a:lnTo>
                  <a:pt x="447" y="1221"/>
                </a:lnTo>
                <a:lnTo>
                  <a:pt x="452" y="1221"/>
                </a:lnTo>
                <a:lnTo>
                  <a:pt x="457" y="1221"/>
                </a:lnTo>
                <a:lnTo>
                  <a:pt x="457" y="1216"/>
                </a:lnTo>
                <a:lnTo>
                  <a:pt x="463" y="1216"/>
                </a:lnTo>
                <a:lnTo>
                  <a:pt x="457" y="1211"/>
                </a:lnTo>
                <a:lnTo>
                  <a:pt x="452" y="1211"/>
                </a:lnTo>
                <a:lnTo>
                  <a:pt x="447" y="1216"/>
                </a:lnTo>
                <a:lnTo>
                  <a:pt x="447" y="1221"/>
                </a:lnTo>
                <a:lnTo>
                  <a:pt x="2276" y="2364"/>
                </a:lnTo>
                <a:lnTo>
                  <a:pt x="379" y="1320"/>
                </a:lnTo>
                <a:lnTo>
                  <a:pt x="385" y="1315"/>
                </a:lnTo>
                <a:lnTo>
                  <a:pt x="374" y="1315"/>
                </a:lnTo>
                <a:lnTo>
                  <a:pt x="374" y="1320"/>
                </a:lnTo>
                <a:lnTo>
                  <a:pt x="379" y="1320"/>
                </a:lnTo>
                <a:lnTo>
                  <a:pt x="2276" y="2364"/>
                </a:lnTo>
                <a:lnTo>
                  <a:pt x="379" y="1372"/>
                </a:lnTo>
                <a:lnTo>
                  <a:pt x="390" y="1366"/>
                </a:lnTo>
                <a:lnTo>
                  <a:pt x="390" y="1361"/>
                </a:lnTo>
                <a:lnTo>
                  <a:pt x="379" y="1372"/>
                </a:lnTo>
                <a:lnTo>
                  <a:pt x="2276" y="2364"/>
                </a:lnTo>
                <a:lnTo>
                  <a:pt x="395" y="1325"/>
                </a:lnTo>
                <a:lnTo>
                  <a:pt x="390" y="1320"/>
                </a:lnTo>
                <a:lnTo>
                  <a:pt x="385" y="1320"/>
                </a:lnTo>
                <a:lnTo>
                  <a:pt x="379" y="1325"/>
                </a:lnTo>
                <a:lnTo>
                  <a:pt x="374" y="1330"/>
                </a:lnTo>
                <a:lnTo>
                  <a:pt x="379" y="1330"/>
                </a:lnTo>
                <a:lnTo>
                  <a:pt x="374" y="1330"/>
                </a:lnTo>
                <a:lnTo>
                  <a:pt x="374" y="1335"/>
                </a:lnTo>
                <a:lnTo>
                  <a:pt x="379" y="1330"/>
                </a:lnTo>
                <a:lnTo>
                  <a:pt x="374" y="1335"/>
                </a:lnTo>
                <a:lnTo>
                  <a:pt x="379" y="1335"/>
                </a:lnTo>
                <a:lnTo>
                  <a:pt x="385" y="1335"/>
                </a:lnTo>
                <a:lnTo>
                  <a:pt x="385" y="1330"/>
                </a:lnTo>
                <a:lnTo>
                  <a:pt x="390" y="1330"/>
                </a:lnTo>
                <a:lnTo>
                  <a:pt x="390" y="1325"/>
                </a:lnTo>
                <a:lnTo>
                  <a:pt x="395" y="1325"/>
                </a:lnTo>
                <a:lnTo>
                  <a:pt x="2276" y="2364"/>
                </a:lnTo>
                <a:lnTo>
                  <a:pt x="395" y="1283"/>
                </a:lnTo>
                <a:lnTo>
                  <a:pt x="390" y="1278"/>
                </a:lnTo>
                <a:lnTo>
                  <a:pt x="385" y="1278"/>
                </a:lnTo>
                <a:lnTo>
                  <a:pt x="385" y="1283"/>
                </a:lnTo>
                <a:lnTo>
                  <a:pt x="379" y="1283"/>
                </a:lnTo>
                <a:lnTo>
                  <a:pt x="374" y="1283"/>
                </a:lnTo>
                <a:lnTo>
                  <a:pt x="369" y="1289"/>
                </a:lnTo>
                <a:lnTo>
                  <a:pt x="374" y="1289"/>
                </a:lnTo>
                <a:lnTo>
                  <a:pt x="369" y="1289"/>
                </a:lnTo>
                <a:lnTo>
                  <a:pt x="369" y="1294"/>
                </a:lnTo>
                <a:lnTo>
                  <a:pt x="369" y="1299"/>
                </a:lnTo>
                <a:lnTo>
                  <a:pt x="369" y="1294"/>
                </a:lnTo>
                <a:lnTo>
                  <a:pt x="369" y="1299"/>
                </a:lnTo>
                <a:lnTo>
                  <a:pt x="374" y="1299"/>
                </a:lnTo>
                <a:lnTo>
                  <a:pt x="369" y="1299"/>
                </a:lnTo>
                <a:lnTo>
                  <a:pt x="374" y="1299"/>
                </a:lnTo>
                <a:lnTo>
                  <a:pt x="379" y="1299"/>
                </a:lnTo>
                <a:lnTo>
                  <a:pt x="385" y="1299"/>
                </a:lnTo>
                <a:lnTo>
                  <a:pt x="390" y="1294"/>
                </a:lnTo>
                <a:lnTo>
                  <a:pt x="390" y="1289"/>
                </a:lnTo>
                <a:lnTo>
                  <a:pt x="395" y="1289"/>
                </a:lnTo>
                <a:lnTo>
                  <a:pt x="395" y="1283"/>
                </a:lnTo>
                <a:lnTo>
                  <a:pt x="2276" y="2364"/>
                </a:lnTo>
                <a:lnTo>
                  <a:pt x="270" y="1361"/>
                </a:lnTo>
                <a:lnTo>
                  <a:pt x="270" y="1356"/>
                </a:lnTo>
                <a:lnTo>
                  <a:pt x="260" y="1356"/>
                </a:lnTo>
                <a:lnTo>
                  <a:pt x="255" y="1361"/>
                </a:lnTo>
                <a:lnTo>
                  <a:pt x="250" y="1366"/>
                </a:lnTo>
                <a:lnTo>
                  <a:pt x="244" y="1372"/>
                </a:lnTo>
                <a:lnTo>
                  <a:pt x="239" y="1377"/>
                </a:lnTo>
                <a:lnTo>
                  <a:pt x="244" y="1377"/>
                </a:lnTo>
                <a:lnTo>
                  <a:pt x="239" y="1377"/>
                </a:lnTo>
                <a:lnTo>
                  <a:pt x="244" y="1377"/>
                </a:lnTo>
                <a:lnTo>
                  <a:pt x="239" y="1382"/>
                </a:lnTo>
                <a:lnTo>
                  <a:pt x="244" y="1377"/>
                </a:lnTo>
                <a:lnTo>
                  <a:pt x="250" y="1377"/>
                </a:lnTo>
                <a:lnTo>
                  <a:pt x="250" y="1382"/>
                </a:lnTo>
                <a:lnTo>
                  <a:pt x="250" y="1377"/>
                </a:lnTo>
                <a:lnTo>
                  <a:pt x="255" y="1377"/>
                </a:lnTo>
                <a:lnTo>
                  <a:pt x="255" y="1382"/>
                </a:lnTo>
                <a:lnTo>
                  <a:pt x="255" y="1377"/>
                </a:lnTo>
                <a:lnTo>
                  <a:pt x="265" y="1372"/>
                </a:lnTo>
                <a:lnTo>
                  <a:pt x="265" y="1366"/>
                </a:lnTo>
                <a:lnTo>
                  <a:pt x="270" y="1366"/>
                </a:lnTo>
                <a:lnTo>
                  <a:pt x="270" y="1361"/>
                </a:lnTo>
                <a:lnTo>
                  <a:pt x="2276" y="2364"/>
                </a:lnTo>
                <a:lnTo>
                  <a:pt x="255" y="1289"/>
                </a:lnTo>
                <a:lnTo>
                  <a:pt x="244" y="1294"/>
                </a:lnTo>
                <a:lnTo>
                  <a:pt x="234" y="1299"/>
                </a:lnTo>
                <a:lnTo>
                  <a:pt x="239" y="1299"/>
                </a:lnTo>
                <a:lnTo>
                  <a:pt x="255" y="1294"/>
                </a:lnTo>
                <a:lnTo>
                  <a:pt x="255" y="1289"/>
                </a:lnTo>
                <a:lnTo>
                  <a:pt x="2276" y="2364"/>
                </a:lnTo>
                <a:lnTo>
                  <a:pt x="286" y="1278"/>
                </a:lnTo>
                <a:lnTo>
                  <a:pt x="286" y="1273"/>
                </a:lnTo>
                <a:lnTo>
                  <a:pt x="281" y="1278"/>
                </a:lnTo>
                <a:lnTo>
                  <a:pt x="286" y="1278"/>
                </a:lnTo>
                <a:lnTo>
                  <a:pt x="2276" y="2364"/>
                </a:lnTo>
                <a:lnTo>
                  <a:pt x="270" y="1283"/>
                </a:lnTo>
                <a:lnTo>
                  <a:pt x="276" y="1283"/>
                </a:lnTo>
                <a:lnTo>
                  <a:pt x="276" y="1278"/>
                </a:lnTo>
                <a:lnTo>
                  <a:pt x="270" y="1283"/>
                </a:lnTo>
                <a:lnTo>
                  <a:pt x="270" y="1289"/>
                </a:lnTo>
                <a:lnTo>
                  <a:pt x="270" y="1283"/>
                </a:lnTo>
                <a:lnTo>
                  <a:pt x="2276" y="2364"/>
                </a:lnTo>
                <a:lnTo>
                  <a:pt x="286" y="1341"/>
                </a:lnTo>
                <a:lnTo>
                  <a:pt x="286" y="1335"/>
                </a:lnTo>
                <a:lnTo>
                  <a:pt x="281" y="1335"/>
                </a:lnTo>
                <a:lnTo>
                  <a:pt x="276" y="1346"/>
                </a:lnTo>
                <a:lnTo>
                  <a:pt x="270" y="1346"/>
                </a:lnTo>
                <a:lnTo>
                  <a:pt x="281" y="1346"/>
                </a:lnTo>
                <a:lnTo>
                  <a:pt x="286" y="1341"/>
                </a:lnTo>
                <a:lnTo>
                  <a:pt x="2276" y="2364"/>
                </a:lnTo>
                <a:lnTo>
                  <a:pt x="296" y="1278"/>
                </a:lnTo>
                <a:lnTo>
                  <a:pt x="302" y="1273"/>
                </a:lnTo>
                <a:lnTo>
                  <a:pt x="307" y="1273"/>
                </a:lnTo>
                <a:lnTo>
                  <a:pt x="307" y="1268"/>
                </a:lnTo>
                <a:lnTo>
                  <a:pt x="317" y="1263"/>
                </a:lnTo>
                <a:lnTo>
                  <a:pt x="307" y="1263"/>
                </a:lnTo>
                <a:lnTo>
                  <a:pt x="307" y="1257"/>
                </a:lnTo>
                <a:lnTo>
                  <a:pt x="296" y="1263"/>
                </a:lnTo>
                <a:lnTo>
                  <a:pt x="291" y="1268"/>
                </a:lnTo>
                <a:lnTo>
                  <a:pt x="286" y="1268"/>
                </a:lnTo>
                <a:lnTo>
                  <a:pt x="291" y="1268"/>
                </a:lnTo>
                <a:lnTo>
                  <a:pt x="291" y="1273"/>
                </a:lnTo>
                <a:lnTo>
                  <a:pt x="291" y="1268"/>
                </a:lnTo>
                <a:lnTo>
                  <a:pt x="291" y="1273"/>
                </a:lnTo>
                <a:lnTo>
                  <a:pt x="286" y="1278"/>
                </a:lnTo>
                <a:lnTo>
                  <a:pt x="291" y="1273"/>
                </a:lnTo>
                <a:lnTo>
                  <a:pt x="291" y="1278"/>
                </a:lnTo>
                <a:lnTo>
                  <a:pt x="291" y="1273"/>
                </a:lnTo>
                <a:lnTo>
                  <a:pt x="296" y="1278"/>
                </a:lnTo>
                <a:lnTo>
                  <a:pt x="2276" y="2364"/>
                </a:lnTo>
                <a:lnTo>
                  <a:pt x="213" y="1382"/>
                </a:lnTo>
                <a:lnTo>
                  <a:pt x="224" y="1377"/>
                </a:lnTo>
                <a:lnTo>
                  <a:pt x="224" y="1372"/>
                </a:lnTo>
                <a:lnTo>
                  <a:pt x="218" y="1372"/>
                </a:lnTo>
                <a:lnTo>
                  <a:pt x="213" y="1382"/>
                </a:lnTo>
                <a:lnTo>
                  <a:pt x="213" y="1377"/>
                </a:lnTo>
                <a:lnTo>
                  <a:pt x="213" y="1382"/>
                </a:lnTo>
                <a:lnTo>
                  <a:pt x="2276" y="2364"/>
                </a:lnTo>
                <a:lnTo>
                  <a:pt x="317" y="1351"/>
                </a:lnTo>
                <a:lnTo>
                  <a:pt x="296" y="1361"/>
                </a:lnTo>
                <a:lnTo>
                  <a:pt x="307" y="1356"/>
                </a:lnTo>
                <a:lnTo>
                  <a:pt x="317" y="1351"/>
                </a:lnTo>
                <a:lnTo>
                  <a:pt x="2276" y="2364"/>
                </a:lnTo>
                <a:lnTo>
                  <a:pt x="302" y="1341"/>
                </a:lnTo>
                <a:lnTo>
                  <a:pt x="307" y="1335"/>
                </a:lnTo>
                <a:lnTo>
                  <a:pt x="302" y="1335"/>
                </a:lnTo>
                <a:lnTo>
                  <a:pt x="296" y="1341"/>
                </a:lnTo>
                <a:lnTo>
                  <a:pt x="302" y="1341"/>
                </a:lnTo>
                <a:lnTo>
                  <a:pt x="2276" y="2364"/>
                </a:lnTo>
                <a:lnTo>
                  <a:pt x="353" y="1195"/>
                </a:lnTo>
                <a:lnTo>
                  <a:pt x="359" y="1195"/>
                </a:lnTo>
                <a:lnTo>
                  <a:pt x="364" y="1190"/>
                </a:lnTo>
                <a:lnTo>
                  <a:pt x="353" y="1195"/>
                </a:lnTo>
                <a:lnTo>
                  <a:pt x="2276" y="2364"/>
                </a:lnTo>
                <a:lnTo>
                  <a:pt x="343" y="2052"/>
                </a:lnTo>
                <a:lnTo>
                  <a:pt x="343" y="2057"/>
                </a:lnTo>
                <a:lnTo>
                  <a:pt x="343" y="2068"/>
                </a:lnTo>
                <a:lnTo>
                  <a:pt x="343" y="2052"/>
                </a:lnTo>
                <a:lnTo>
                  <a:pt x="2276" y="2364"/>
                </a:lnTo>
                <a:lnTo>
                  <a:pt x="322" y="1964"/>
                </a:lnTo>
                <a:lnTo>
                  <a:pt x="322" y="1979"/>
                </a:lnTo>
                <a:lnTo>
                  <a:pt x="322" y="1974"/>
                </a:lnTo>
                <a:lnTo>
                  <a:pt x="322" y="1964"/>
                </a:lnTo>
                <a:lnTo>
                  <a:pt x="2276" y="2364"/>
                </a:lnTo>
                <a:lnTo>
                  <a:pt x="348" y="1289"/>
                </a:lnTo>
                <a:lnTo>
                  <a:pt x="348" y="1283"/>
                </a:lnTo>
                <a:lnTo>
                  <a:pt x="343" y="1289"/>
                </a:lnTo>
                <a:lnTo>
                  <a:pt x="348" y="1289"/>
                </a:lnTo>
                <a:lnTo>
                  <a:pt x="2276" y="2364"/>
                </a:lnTo>
                <a:lnTo>
                  <a:pt x="624" y="1122"/>
                </a:lnTo>
                <a:lnTo>
                  <a:pt x="624" y="1128"/>
                </a:lnTo>
                <a:lnTo>
                  <a:pt x="634" y="1122"/>
                </a:lnTo>
                <a:lnTo>
                  <a:pt x="629" y="1122"/>
                </a:lnTo>
                <a:lnTo>
                  <a:pt x="624" y="1122"/>
                </a:lnTo>
                <a:lnTo>
                  <a:pt x="2276" y="2364"/>
                </a:lnTo>
                <a:lnTo>
                  <a:pt x="779" y="1091"/>
                </a:lnTo>
                <a:lnTo>
                  <a:pt x="785" y="1086"/>
                </a:lnTo>
                <a:lnTo>
                  <a:pt x="790" y="1081"/>
                </a:lnTo>
                <a:lnTo>
                  <a:pt x="790" y="1076"/>
                </a:lnTo>
                <a:lnTo>
                  <a:pt x="785" y="1081"/>
                </a:lnTo>
                <a:lnTo>
                  <a:pt x="779" y="1091"/>
                </a:lnTo>
                <a:lnTo>
                  <a:pt x="779" y="1086"/>
                </a:lnTo>
                <a:lnTo>
                  <a:pt x="779" y="1091"/>
                </a:lnTo>
                <a:lnTo>
                  <a:pt x="2276" y="2364"/>
                </a:lnTo>
                <a:lnTo>
                  <a:pt x="790" y="1107"/>
                </a:lnTo>
                <a:lnTo>
                  <a:pt x="790" y="1102"/>
                </a:lnTo>
                <a:lnTo>
                  <a:pt x="790" y="1096"/>
                </a:lnTo>
                <a:lnTo>
                  <a:pt x="779" y="1102"/>
                </a:lnTo>
                <a:lnTo>
                  <a:pt x="769" y="1112"/>
                </a:lnTo>
                <a:lnTo>
                  <a:pt x="769" y="1117"/>
                </a:lnTo>
                <a:lnTo>
                  <a:pt x="779" y="1112"/>
                </a:lnTo>
                <a:lnTo>
                  <a:pt x="779" y="1117"/>
                </a:lnTo>
                <a:lnTo>
                  <a:pt x="790" y="1107"/>
                </a:lnTo>
                <a:lnTo>
                  <a:pt x="2276" y="2364"/>
                </a:lnTo>
                <a:lnTo>
                  <a:pt x="785" y="317"/>
                </a:lnTo>
                <a:lnTo>
                  <a:pt x="790" y="317"/>
                </a:lnTo>
                <a:lnTo>
                  <a:pt x="790" y="312"/>
                </a:lnTo>
                <a:lnTo>
                  <a:pt x="785" y="317"/>
                </a:lnTo>
                <a:lnTo>
                  <a:pt x="2276" y="2364"/>
                </a:lnTo>
                <a:lnTo>
                  <a:pt x="686" y="1242"/>
                </a:lnTo>
                <a:lnTo>
                  <a:pt x="691" y="1237"/>
                </a:lnTo>
                <a:lnTo>
                  <a:pt x="696" y="1231"/>
                </a:lnTo>
                <a:lnTo>
                  <a:pt x="686" y="1242"/>
                </a:lnTo>
                <a:lnTo>
                  <a:pt x="2276" y="2364"/>
                </a:lnTo>
                <a:lnTo>
                  <a:pt x="722" y="1133"/>
                </a:lnTo>
                <a:lnTo>
                  <a:pt x="707" y="1138"/>
                </a:lnTo>
                <a:lnTo>
                  <a:pt x="712" y="1138"/>
                </a:lnTo>
                <a:lnTo>
                  <a:pt x="707" y="1143"/>
                </a:lnTo>
                <a:lnTo>
                  <a:pt x="696" y="1143"/>
                </a:lnTo>
                <a:lnTo>
                  <a:pt x="686" y="1148"/>
                </a:lnTo>
                <a:lnTo>
                  <a:pt x="681" y="1153"/>
                </a:lnTo>
                <a:lnTo>
                  <a:pt x="686" y="1153"/>
                </a:lnTo>
                <a:lnTo>
                  <a:pt x="676" y="1159"/>
                </a:lnTo>
                <a:lnTo>
                  <a:pt x="681" y="1159"/>
                </a:lnTo>
                <a:lnTo>
                  <a:pt x="686" y="1159"/>
                </a:lnTo>
                <a:lnTo>
                  <a:pt x="686" y="1164"/>
                </a:lnTo>
                <a:lnTo>
                  <a:pt x="686" y="1159"/>
                </a:lnTo>
                <a:lnTo>
                  <a:pt x="702" y="1148"/>
                </a:lnTo>
                <a:lnTo>
                  <a:pt x="707" y="1143"/>
                </a:lnTo>
                <a:lnTo>
                  <a:pt x="712" y="1143"/>
                </a:lnTo>
                <a:lnTo>
                  <a:pt x="722" y="1133"/>
                </a:lnTo>
                <a:lnTo>
                  <a:pt x="2276" y="2364"/>
                </a:lnTo>
                <a:lnTo>
                  <a:pt x="728" y="1081"/>
                </a:lnTo>
                <a:lnTo>
                  <a:pt x="728" y="1076"/>
                </a:lnTo>
                <a:lnTo>
                  <a:pt x="733" y="1065"/>
                </a:lnTo>
                <a:lnTo>
                  <a:pt x="728" y="1065"/>
                </a:lnTo>
                <a:lnTo>
                  <a:pt x="728" y="1070"/>
                </a:lnTo>
                <a:lnTo>
                  <a:pt x="722" y="1076"/>
                </a:lnTo>
                <a:lnTo>
                  <a:pt x="712" y="1076"/>
                </a:lnTo>
                <a:lnTo>
                  <a:pt x="712" y="1081"/>
                </a:lnTo>
                <a:lnTo>
                  <a:pt x="717" y="1081"/>
                </a:lnTo>
                <a:lnTo>
                  <a:pt x="722" y="1081"/>
                </a:lnTo>
                <a:lnTo>
                  <a:pt x="728" y="1081"/>
                </a:lnTo>
                <a:lnTo>
                  <a:pt x="2276" y="2364"/>
                </a:lnTo>
                <a:lnTo>
                  <a:pt x="790" y="966"/>
                </a:lnTo>
                <a:lnTo>
                  <a:pt x="785" y="972"/>
                </a:lnTo>
                <a:lnTo>
                  <a:pt x="790" y="972"/>
                </a:lnTo>
                <a:lnTo>
                  <a:pt x="790" y="966"/>
                </a:lnTo>
                <a:lnTo>
                  <a:pt x="2276" y="2364"/>
                </a:lnTo>
                <a:lnTo>
                  <a:pt x="785" y="302"/>
                </a:lnTo>
                <a:lnTo>
                  <a:pt x="790" y="296"/>
                </a:lnTo>
                <a:lnTo>
                  <a:pt x="785" y="296"/>
                </a:lnTo>
                <a:lnTo>
                  <a:pt x="785" y="302"/>
                </a:lnTo>
                <a:lnTo>
                  <a:pt x="2276" y="2364"/>
                </a:lnTo>
                <a:lnTo>
                  <a:pt x="800" y="707"/>
                </a:lnTo>
                <a:lnTo>
                  <a:pt x="800" y="702"/>
                </a:lnTo>
                <a:lnTo>
                  <a:pt x="805" y="696"/>
                </a:lnTo>
                <a:lnTo>
                  <a:pt x="800" y="702"/>
                </a:lnTo>
                <a:lnTo>
                  <a:pt x="800" y="707"/>
                </a:lnTo>
                <a:lnTo>
                  <a:pt x="2276" y="2364"/>
                </a:lnTo>
                <a:lnTo>
                  <a:pt x="800" y="494"/>
                </a:lnTo>
                <a:lnTo>
                  <a:pt x="795" y="499"/>
                </a:lnTo>
                <a:lnTo>
                  <a:pt x="795" y="504"/>
                </a:lnTo>
                <a:lnTo>
                  <a:pt x="795" y="499"/>
                </a:lnTo>
                <a:lnTo>
                  <a:pt x="800" y="499"/>
                </a:lnTo>
                <a:lnTo>
                  <a:pt x="805" y="499"/>
                </a:lnTo>
                <a:lnTo>
                  <a:pt x="805" y="494"/>
                </a:lnTo>
                <a:lnTo>
                  <a:pt x="805" y="489"/>
                </a:lnTo>
                <a:lnTo>
                  <a:pt x="800" y="494"/>
                </a:lnTo>
                <a:lnTo>
                  <a:pt x="2276" y="2364"/>
                </a:lnTo>
                <a:lnTo>
                  <a:pt x="800" y="416"/>
                </a:lnTo>
                <a:lnTo>
                  <a:pt x="795" y="421"/>
                </a:lnTo>
                <a:lnTo>
                  <a:pt x="805" y="416"/>
                </a:lnTo>
                <a:lnTo>
                  <a:pt x="805" y="411"/>
                </a:lnTo>
                <a:lnTo>
                  <a:pt x="800" y="416"/>
                </a:lnTo>
                <a:lnTo>
                  <a:pt x="2276" y="2364"/>
                </a:lnTo>
                <a:lnTo>
                  <a:pt x="800" y="582"/>
                </a:lnTo>
                <a:lnTo>
                  <a:pt x="800" y="577"/>
                </a:lnTo>
                <a:lnTo>
                  <a:pt x="795" y="582"/>
                </a:lnTo>
                <a:lnTo>
                  <a:pt x="790" y="587"/>
                </a:lnTo>
                <a:lnTo>
                  <a:pt x="795" y="587"/>
                </a:lnTo>
                <a:lnTo>
                  <a:pt x="790" y="587"/>
                </a:lnTo>
                <a:lnTo>
                  <a:pt x="795" y="587"/>
                </a:lnTo>
                <a:lnTo>
                  <a:pt x="790" y="587"/>
                </a:lnTo>
                <a:lnTo>
                  <a:pt x="795" y="587"/>
                </a:lnTo>
                <a:lnTo>
                  <a:pt x="800" y="582"/>
                </a:lnTo>
                <a:lnTo>
                  <a:pt x="2276" y="2364"/>
                </a:lnTo>
                <a:lnTo>
                  <a:pt x="795" y="587"/>
                </a:lnTo>
                <a:lnTo>
                  <a:pt x="795" y="582"/>
                </a:lnTo>
                <a:lnTo>
                  <a:pt x="800" y="582"/>
                </a:lnTo>
                <a:lnTo>
                  <a:pt x="795" y="587"/>
                </a:lnTo>
                <a:lnTo>
                  <a:pt x="2276" y="2364"/>
                </a:lnTo>
                <a:lnTo>
                  <a:pt x="483" y="1299"/>
                </a:lnTo>
                <a:lnTo>
                  <a:pt x="489" y="1294"/>
                </a:lnTo>
                <a:lnTo>
                  <a:pt x="489" y="1289"/>
                </a:lnTo>
                <a:lnTo>
                  <a:pt x="483" y="1289"/>
                </a:lnTo>
                <a:lnTo>
                  <a:pt x="478" y="1294"/>
                </a:lnTo>
                <a:lnTo>
                  <a:pt x="473" y="1299"/>
                </a:lnTo>
                <a:lnTo>
                  <a:pt x="478" y="1294"/>
                </a:lnTo>
                <a:lnTo>
                  <a:pt x="478" y="1299"/>
                </a:lnTo>
                <a:lnTo>
                  <a:pt x="483" y="1294"/>
                </a:lnTo>
                <a:lnTo>
                  <a:pt x="483" y="1299"/>
                </a:lnTo>
                <a:lnTo>
                  <a:pt x="2276" y="2364"/>
                </a:lnTo>
                <a:lnTo>
                  <a:pt x="468" y="1278"/>
                </a:lnTo>
                <a:lnTo>
                  <a:pt x="468" y="1273"/>
                </a:lnTo>
                <a:lnTo>
                  <a:pt x="473" y="1273"/>
                </a:lnTo>
                <a:lnTo>
                  <a:pt x="473" y="1268"/>
                </a:lnTo>
                <a:lnTo>
                  <a:pt x="468" y="1263"/>
                </a:lnTo>
                <a:lnTo>
                  <a:pt x="457" y="1268"/>
                </a:lnTo>
                <a:lnTo>
                  <a:pt x="452" y="1273"/>
                </a:lnTo>
                <a:lnTo>
                  <a:pt x="452" y="1278"/>
                </a:lnTo>
                <a:lnTo>
                  <a:pt x="447" y="1283"/>
                </a:lnTo>
                <a:lnTo>
                  <a:pt x="452" y="1283"/>
                </a:lnTo>
                <a:lnTo>
                  <a:pt x="457" y="1283"/>
                </a:lnTo>
                <a:lnTo>
                  <a:pt x="457" y="1289"/>
                </a:lnTo>
                <a:lnTo>
                  <a:pt x="463" y="1289"/>
                </a:lnTo>
                <a:lnTo>
                  <a:pt x="468" y="1283"/>
                </a:lnTo>
                <a:lnTo>
                  <a:pt x="468" y="1278"/>
                </a:lnTo>
                <a:lnTo>
                  <a:pt x="2276" y="2364"/>
                </a:lnTo>
                <a:lnTo>
                  <a:pt x="515" y="1242"/>
                </a:lnTo>
                <a:lnTo>
                  <a:pt x="525" y="1237"/>
                </a:lnTo>
                <a:lnTo>
                  <a:pt x="530" y="1231"/>
                </a:lnTo>
                <a:lnTo>
                  <a:pt x="530" y="1226"/>
                </a:lnTo>
                <a:lnTo>
                  <a:pt x="515" y="1231"/>
                </a:lnTo>
                <a:lnTo>
                  <a:pt x="504" y="1242"/>
                </a:lnTo>
                <a:lnTo>
                  <a:pt x="509" y="1242"/>
                </a:lnTo>
                <a:lnTo>
                  <a:pt x="504" y="1247"/>
                </a:lnTo>
                <a:lnTo>
                  <a:pt x="515" y="1242"/>
                </a:lnTo>
                <a:lnTo>
                  <a:pt x="2276" y="2364"/>
                </a:lnTo>
                <a:lnTo>
                  <a:pt x="457" y="1372"/>
                </a:lnTo>
                <a:lnTo>
                  <a:pt x="463" y="1372"/>
                </a:lnTo>
                <a:lnTo>
                  <a:pt x="463" y="1366"/>
                </a:lnTo>
                <a:lnTo>
                  <a:pt x="457" y="1372"/>
                </a:lnTo>
                <a:lnTo>
                  <a:pt x="2276" y="2364"/>
                </a:lnTo>
                <a:lnTo>
                  <a:pt x="494" y="1330"/>
                </a:lnTo>
                <a:lnTo>
                  <a:pt x="499" y="1325"/>
                </a:lnTo>
                <a:lnTo>
                  <a:pt x="483" y="1335"/>
                </a:lnTo>
                <a:lnTo>
                  <a:pt x="483" y="1330"/>
                </a:lnTo>
                <a:lnTo>
                  <a:pt x="489" y="1330"/>
                </a:lnTo>
                <a:lnTo>
                  <a:pt x="483" y="1335"/>
                </a:lnTo>
                <a:lnTo>
                  <a:pt x="494" y="1330"/>
                </a:lnTo>
                <a:lnTo>
                  <a:pt x="2276" y="2364"/>
                </a:lnTo>
                <a:lnTo>
                  <a:pt x="437" y="1133"/>
                </a:lnTo>
                <a:lnTo>
                  <a:pt x="431" y="1133"/>
                </a:lnTo>
                <a:lnTo>
                  <a:pt x="431" y="1138"/>
                </a:lnTo>
                <a:lnTo>
                  <a:pt x="431" y="1133"/>
                </a:lnTo>
                <a:lnTo>
                  <a:pt x="431" y="1138"/>
                </a:lnTo>
                <a:lnTo>
                  <a:pt x="431" y="1133"/>
                </a:lnTo>
                <a:lnTo>
                  <a:pt x="437" y="1133"/>
                </a:lnTo>
                <a:lnTo>
                  <a:pt x="2276" y="2364"/>
                </a:lnTo>
                <a:lnTo>
                  <a:pt x="457" y="1257"/>
                </a:lnTo>
                <a:lnTo>
                  <a:pt x="463" y="1257"/>
                </a:lnTo>
                <a:lnTo>
                  <a:pt x="463" y="1252"/>
                </a:lnTo>
                <a:lnTo>
                  <a:pt x="457" y="1252"/>
                </a:lnTo>
                <a:lnTo>
                  <a:pt x="457" y="1257"/>
                </a:lnTo>
                <a:lnTo>
                  <a:pt x="457" y="1252"/>
                </a:lnTo>
                <a:lnTo>
                  <a:pt x="457" y="1257"/>
                </a:lnTo>
                <a:lnTo>
                  <a:pt x="2276" y="2364"/>
                </a:lnTo>
                <a:lnTo>
                  <a:pt x="473" y="1283"/>
                </a:lnTo>
                <a:lnTo>
                  <a:pt x="478" y="1283"/>
                </a:lnTo>
                <a:lnTo>
                  <a:pt x="483" y="1278"/>
                </a:lnTo>
                <a:lnTo>
                  <a:pt x="483" y="1273"/>
                </a:lnTo>
                <a:lnTo>
                  <a:pt x="478" y="1273"/>
                </a:lnTo>
                <a:lnTo>
                  <a:pt x="468" y="1283"/>
                </a:lnTo>
                <a:lnTo>
                  <a:pt x="473" y="1283"/>
                </a:lnTo>
                <a:lnTo>
                  <a:pt x="2276" y="2364"/>
                </a:lnTo>
                <a:lnTo>
                  <a:pt x="416" y="1315"/>
                </a:lnTo>
                <a:lnTo>
                  <a:pt x="411" y="1315"/>
                </a:lnTo>
                <a:lnTo>
                  <a:pt x="411" y="1320"/>
                </a:lnTo>
                <a:lnTo>
                  <a:pt x="416" y="1315"/>
                </a:lnTo>
                <a:lnTo>
                  <a:pt x="2276" y="2364"/>
                </a:lnTo>
                <a:lnTo>
                  <a:pt x="499" y="1346"/>
                </a:lnTo>
                <a:lnTo>
                  <a:pt x="504" y="1346"/>
                </a:lnTo>
                <a:lnTo>
                  <a:pt x="499" y="1341"/>
                </a:lnTo>
                <a:lnTo>
                  <a:pt x="494" y="1346"/>
                </a:lnTo>
                <a:lnTo>
                  <a:pt x="499" y="1346"/>
                </a:lnTo>
                <a:lnTo>
                  <a:pt x="2276" y="2364"/>
                </a:lnTo>
                <a:lnTo>
                  <a:pt x="587" y="1221"/>
                </a:lnTo>
                <a:lnTo>
                  <a:pt x="598" y="1221"/>
                </a:lnTo>
                <a:lnTo>
                  <a:pt x="603" y="1211"/>
                </a:lnTo>
                <a:lnTo>
                  <a:pt x="598" y="1211"/>
                </a:lnTo>
                <a:lnTo>
                  <a:pt x="592" y="1221"/>
                </a:lnTo>
                <a:lnTo>
                  <a:pt x="587" y="1221"/>
                </a:lnTo>
                <a:lnTo>
                  <a:pt x="2276" y="2364"/>
                </a:lnTo>
                <a:lnTo>
                  <a:pt x="187" y="1335"/>
                </a:lnTo>
                <a:lnTo>
                  <a:pt x="192" y="1335"/>
                </a:lnTo>
                <a:lnTo>
                  <a:pt x="192" y="1341"/>
                </a:lnTo>
                <a:lnTo>
                  <a:pt x="192" y="1335"/>
                </a:lnTo>
                <a:lnTo>
                  <a:pt x="192" y="1341"/>
                </a:lnTo>
                <a:lnTo>
                  <a:pt x="192" y="1335"/>
                </a:lnTo>
                <a:lnTo>
                  <a:pt x="192" y="1341"/>
                </a:lnTo>
                <a:lnTo>
                  <a:pt x="198" y="1335"/>
                </a:lnTo>
                <a:lnTo>
                  <a:pt x="198" y="1341"/>
                </a:lnTo>
                <a:lnTo>
                  <a:pt x="198" y="1335"/>
                </a:lnTo>
                <a:lnTo>
                  <a:pt x="203" y="1335"/>
                </a:lnTo>
                <a:lnTo>
                  <a:pt x="208" y="1335"/>
                </a:lnTo>
                <a:lnTo>
                  <a:pt x="208" y="1325"/>
                </a:lnTo>
                <a:lnTo>
                  <a:pt x="213" y="1330"/>
                </a:lnTo>
                <a:lnTo>
                  <a:pt x="208" y="1325"/>
                </a:lnTo>
                <a:lnTo>
                  <a:pt x="213" y="1325"/>
                </a:lnTo>
                <a:lnTo>
                  <a:pt x="213" y="1320"/>
                </a:lnTo>
                <a:lnTo>
                  <a:pt x="208" y="1320"/>
                </a:lnTo>
                <a:lnTo>
                  <a:pt x="213" y="1320"/>
                </a:lnTo>
                <a:lnTo>
                  <a:pt x="208" y="1320"/>
                </a:lnTo>
                <a:lnTo>
                  <a:pt x="208" y="1315"/>
                </a:lnTo>
                <a:lnTo>
                  <a:pt x="203" y="1315"/>
                </a:lnTo>
                <a:lnTo>
                  <a:pt x="198" y="1315"/>
                </a:lnTo>
                <a:lnTo>
                  <a:pt x="198" y="1320"/>
                </a:lnTo>
                <a:lnTo>
                  <a:pt x="198" y="1315"/>
                </a:lnTo>
                <a:lnTo>
                  <a:pt x="192" y="1320"/>
                </a:lnTo>
                <a:lnTo>
                  <a:pt x="187" y="1320"/>
                </a:lnTo>
                <a:lnTo>
                  <a:pt x="187" y="1325"/>
                </a:lnTo>
                <a:lnTo>
                  <a:pt x="182" y="1330"/>
                </a:lnTo>
                <a:lnTo>
                  <a:pt x="187" y="1330"/>
                </a:lnTo>
                <a:lnTo>
                  <a:pt x="182" y="1330"/>
                </a:lnTo>
                <a:lnTo>
                  <a:pt x="187" y="1330"/>
                </a:lnTo>
                <a:lnTo>
                  <a:pt x="182" y="1335"/>
                </a:lnTo>
                <a:lnTo>
                  <a:pt x="187" y="1330"/>
                </a:lnTo>
                <a:lnTo>
                  <a:pt x="182" y="1335"/>
                </a:lnTo>
                <a:lnTo>
                  <a:pt x="187" y="1335"/>
                </a:lnTo>
                <a:lnTo>
                  <a:pt x="182" y="1335"/>
                </a:lnTo>
                <a:lnTo>
                  <a:pt x="187" y="1335"/>
                </a:lnTo>
                <a:lnTo>
                  <a:pt x="2276" y="2364"/>
                </a:lnTo>
                <a:lnTo>
                  <a:pt x="613" y="1148"/>
                </a:lnTo>
                <a:lnTo>
                  <a:pt x="608" y="1148"/>
                </a:lnTo>
                <a:lnTo>
                  <a:pt x="608" y="1153"/>
                </a:lnTo>
                <a:lnTo>
                  <a:pt x="613" y="1148"/>
                </a:lnTo>
                <a:lnTo>
                  <a:pt x="2276" y="2364"/>
                </a:lnTo>
                <a:lnTo>
                  <a:pt x="530" y="1252"/>
                </a:lnTo>
                <a:lnTo>
                  <a:pt x="535" y="1252"/>
                </a:lnTo>
                <a:lnTo>
                  <a:pt x="541" y="1247"/>
                </a:lnTo>
                <a:lnTo>
                  <a:pt x="541" y="1242"/>
                </a:lnTo>
                <a:lnTo>
                  <a:pt x="530" y="1252"/>
                </a:lnTo>
                <a:lnTo>
                  <a:pt x="2276" y="2364"/>
                </a:lnTo>
                <a:lnTo>
                  <a:pt x="805" y="655"/>
                </a:lnTo>
                <a:lnTo>
                  <a:pt x="800" y="660"/>
                </a:lnTo>
                <a:lnTo>
                  <a:pt x="800" y="655"/>
                </a:lnTo>
                <a:lnTo>
                  <a:pt x="805" y="655"/>
                </a:lnTo>
                <a:lnTo>
                  <a:pt x="2276" y="2364"/>
                </a:lnTo>
                <a:lnTo>
                  <a:pt x="629" y="1128"/>
                </a:lnTo>
                <a:lnTo>
                  <a:pt x="624" y="1128"/>
                </a:lnTo>
                <a:lnTo>
                  <a:pt x="624" y="1133"/>
                </a:lnTo>
                <a:lnTo>
                  <a:pt x="629" y="1128"/>
                </a:lnTo>
                <a:lnTo>
                  <a:pt x="2276" y="2364"/>
                </a:lnTo>
                <a:lnTo>
                  <a:pt x="733" y="1133"/>
                </a:lnTo>
                <a:lnTo>
                  <a:pt x="738" y="1128"/>
                </a:lnTo>
                <a:lnTo>
                  <a:pt x="733" y="1128"/>
                </a:lnTo>
                <a:lnTo>
                  <a:pt x="728" y="1133"/>
                </a:lnTo>
                <a:lnTo>
                  <a:pt x="733" y="1133"/>
                </a:lnTo>
                <a:lnTo>
                  <a:pt x="2276" y="2364"/>
                </a:lnTo>
                <a:lnTo>
                  <a:pt x="608" y="1195"/>
                </a:lnTo>
                <a:lnTo>
                  <a:pt x="603" y="1200"/>
                </a:lnTo>
                <a:lnTo>
                  <a:pt x="608" y="1200"/>
                </a:lnTo>
                <a:lnTo>
                  <a:pt x="603" y="1200"/>
                </a:lnTo>
                <a:lnTo>
                  <a:pt x="608" y="1195"/>
                </a:lnTo>
                <a:lnTo>
                  <a:pt x="2276" y="2364"/>
                </a:lnTo>
                <a:lnTo>
                  <a:pt x="582" y="1221"/>
                </a:lnTo>
                <a:lnTo>
                  <a:pt x="577" y="1221"/>
                </a:lnTo>
                <a:lnTo>
                  <a:pt x="566" y="1231"/>
                </a:lnTo>
                <a:lnTo>
                  <a:pt x="572" y="1231"/>
                </a:lnTo>
                <a:lnTo>
                  <a:pt x="582" y="1226"/>
                </a:lnTo>
                <a:lnTo>
                  <a:pt x="582" y="1221"/>
                </a:lnTo>
                <a:lnTo>
                  <a:pt x="2276" y="2364"/>
                </a:lnTo>
                <a:lnTo>
                  <a:pt x="629" y="1179"/>
                </a:lnTo>
                <a:lnTo>
                  <a:pt x="629" y="1174"/>
                </a:lnTo>
                <a:lnTo>
                  <a:pt x="618" y="1179"/>
                </a:lnTo>
                <a:lnTo>
                  <a:pt x="618" y="1185"/>
                </a:lnTo>
                <a:lnTo>
                  <a:pt x="624" y="1179"/>
                </a:lnTo>
                <a:lnTo>
                  <a:pt x="624" y="1185"/>
                </a:lnTo>
                <a:lnTo>
                  <a:pt x="624" y="1179"/>
                </a:lnTo>
                <a:lnTo>
                  <a:pt x="629" y="1179"/>
                </a:lnTo>
                <a:lnTo>
                  <a:pt x="2276" y="2364"/>
                </a:lnTo>
                <a:lnTo>
                  <a:pt x="3912" y="192"/>
                </a:lnTo>
                <a:lnTo>
                  <a:pt x="3912" y="187"/>
                </a:lnTo>
                <a:lnTo>
                  <a:pt x="3907" y="182"/>
                </a:lnTo>
                <a:lnTo>
                  <a:pt x="3902" y="182"/>
                </a:lnTo>
                <a:lnTo>
                  <a:pt x="3902" y="187"/>
                </a:lnTo>
                <a:lnTo>
                  <a:pt x="3907" y="192"/>
                </a:lnTo>
                <a:lnTo>
                  <a:pt x="3912" y="192"/>
                </a:lnTo>
                <a:lnTo>
                  <a:pt x="2276" y="2364"/>
                </a:lnTo>
                <a:lnTo>
                  <a:pt x="3886" y="130"/>
                </a:lnTo>
                <a:lnTo>
                  <a:pt x="3886" y="125"/>
                </a:lnTo>
                <a:lnTo>
                  <a:pt x="3881" y="130"/>
                </a:lnTo>
                <a:lnTo>
                  <a:pt x="3886" y="130"/>
                </a:lnTo>
                <a:lnTo>
                  <a:pt x="2276" y="2364"/>
                </a:lnTo>
                <a:lnTo>
                  <a:pt x="3860" y="109"/>
                </a:lnTo>
                <a:lnTo>
                  <a:pt x="3860" y="104"/>
                </a:lnTo>
                <a:lnTo>
                  <a:pt x="3865" y="104"/>
                </a:lnTo>
                <a:lnTo>
                  <a:pt x="3865" y="109"/>
                </a:lnTo>
                <a:lnTo>
                  <a:pt x="3865" y="114"/>
                </a:lnTo>
                <a:lnTo>
                  <a:pt x="3871" y="109"/>
                </a:lnTo>
                <a:lnTo>
                  <a:pt x="3871" y="114"/>
                </a:lnTo>
                <a:lnTo>
                  <a:pt x="3871" y="109"/>
                </a:lnTo>
                <a:lnTo>
                  <a:pt x="3876" y="109"/>
                </a:lnTo>
                <a:lnTo>
                  <a:pt x="3871" y="109"/>
                </a:lnTo>
                <a:lnTo>
                  <a:pt x="3876" y="104"/>
                </a:lnTo>
                <a:lnTo>
                  <a:pt x="3871" y="104"/>
                </a:lnTo>
                <a:lnTo>
                  <a:pt x="3865" y="99"/>
                </a:lnTo>
                <a:lnTo>
                  <a:pt x="3860" y="104"/>
                </a:lnTo>
                <a:lnTo>
                  <a:pt x="3855" y="104"/>
                </a:lnTo>
                <a:lnTo>
                  <a:pt x="3860" y="109"/>
                </a:lnTo>
                <a:lnTo>
                  <a:pt x="2276" y="2364"/>
                </a:lnTo>
                <a:lnTo>
                  <a:pt x="3840" y="89"/>
                </a:lnTo>
                <a:lnTo>
                  <a:pt x="3845" y="89"/>
                </a:lnTo>
                <a:lnTo>
                  <a:pt x="3845" y="83"/>
                </a:lnTo>
                <a:lnTo>
                  <a:pt x="3845" y="78"/>
                </a:lnTo>
                <a:lnTo>
                  <a:pt x="3840" y="78"/>
                </a:lnTo>
                <a:lnTo>
                  <a:pt x="3834" y="89"/>
                </a:lnTo>
                <a:lnTo>
                  <a:pt x="3840" y="89"/>
                </a:lnTo>
                <a:lnTo>
                  <a:pt x="2276" y="2364"/>
                </a:lnTo>
                <a:lnTo>
                  <a:pt x="3798" y="57"/>
                </a:lnTo>
                <a:lnTo>
                  <a:pt x="3803" y="52"/>
                </a:lnTo>
                <a:lnTo>
                  <a:pt x="3803" y="57"/>
                </a:lnTo>
                <a:lnTo>
                  <a:pt x="3808" y="52"/>
                </a:lnTo>
                <a:lnTo>
                  <a:pt x="3814" y="52"/>
                </a:lnTo>
                <a:lnTo>
                  <a:pt x="3814" y="47"/>
                </a:lnTo>
                <a:lnTo>
                  <a:pt x="3819" y="42"/>
                </a:lnTo>
                <a:lnTo>
                  <a:pt x="3814" y="42"/>
                </a:lnTo>
                <a:lnTo>
                  <a:pt x="3819" y="37"/>
                </a:lnTo>
                <a:lnTo>
                  <a:pt x="3814" y="37"/>
                </a:lnTo>
                <a:lnTo>
                  <a:pt x="3819" y="31"/>
                </a:lnTo>
                <a:lnTo>
                  <a:pt x="3814" y="37"/>
                </a:lnTo>
                <a:lnTo>
                  <a:pt x="3814" y="31"/>
                </a:lnTo>
                <a:lnTo>
                  <a:pt x="3808" y="37"/>
                </a:lnTo>
                <a:lnTo>
                  <a:pt x="3803" y="37"/>
                </a:lnTo>
                <a:lnTo>
                  <a:pt x="3803" y="42"/>
                </a:lnTo>
                <a:lnTo>
                  <a:pt x="3798" y="42"/>
                </a:lnTo>
                <a:lnTo>
                  <a:pt x="3798" y="47"/>
                </a:lnTo>
                <a:lnTo>
                  <a:pt x="3798" y="52"/>
                </a:lnTo>
                <a:lnTo>
                  <a:pt x="3798" y="57"/>
                </a:lnTo>
                <a:lnTo>
                  <a:pt x="2276" y="2364"/>
                </a:lnTo>
                <a:lnTo>
                  <a:pt x="3829" y="156"/>
                </a:lnTo>
                <a:lnTo>
                  <a:pt x="3829" y="151"/>
                </a:lnTo>
                <a:lnTo>
                  <a:pt x="3834" y="151"/>
                </a:lnTo>
                <a:lnTo>
                  <a:pt x="3829" y="146"/>
                </a:lnTo>
                <a:lnTo>
                  <a:pt x="3834" y="146"/>
                </a:lnTo>
                <a:lnTo>
                  <a:pt x="3829" y="146"/>
                </a:lnTo>
                <a:lnTo>
                  <a:pt x="3829" y="140"/>
                </a:lnTo>
                <a:lnTo>
                  <a:pt x="3824" y="146"/>
                </a:lnTo>
                <a:lnTo>
                  <a:pt x="3824" y="151"/>
                </a:lnTo>
                <a:lnTo>
                  <a:pt x="3829" y="151"/>
                </a:lnTo>
                <a:lnTo>
                  <a:pt x="3829" y="156"/>
                </a:lnTo>
                <a:lnTo>
                  <a:pt x="2276" y="2364"/>
                </a:lnTo>
                <a:lnTo>
                  <a:pt x="3969" y="94"/>
                </a:lnTo>
                <a:lnTo>
                  <a:pt x="3969" y="89"/>
                </a:lnTo>
                <a:lnTo>
                  <a:pt x="3975" y="89"/>
                </a:lnTo>
                <a:lnTo>
                  <a:pt x="3969" y="89"/>
                </a:lnTo>
                <a:lnTo>
                  <a:pt x="3969" y="94"/>
                </a:lnTo>
                <a:lnTo>
                  <a:pt x="2276" y="2364"/>
                </a:lnTo>
                <a:lnTo>
                  <a:pt x="4333" y="2094"/>
                </a:lnTo>
                <a:lnTo>
                  <a:pt x="4338" y="2094"/>
                </a:lnTo>
                <a:lnTo>
                  <a:pt x="4343" y="2094"/>
                </a:lnTo>
                <a:lnTo>
                  <a:pt x="4343" y="2099"/>
                </a:lnTo>
                <a:lnTo>
                  <a:pt x="4349" y="2104"/>
                </a:lnTo>
                <a:lnTo>
                  <a:pt x="4354" y="2104"/>
                </a:lnTo>
                <a:lnTo>
                  <a:pt x="4359" y="2104"/>
                </a:lnTo>
                <a:lnTo>
                  <a:pt x="4354" y="2099"/>
                </a:lnTo>
                <a:lnTo>
                  <a:pt x="4359" y="2094"/>
                </a:lnTo>
                <a:lnTo>
                  <a:pt x="4364" y="2094"/>
                </a:lnTo>
                <a:lnTo>
                  <a:pt x="4354" y="2089"/>
                </a:lnTo>
                <a:lnTo>
                  <a:pt x="4359" y="2089"/>
                </a:lnTo>
                <a:lnTo>
                  <a:pt x="4364" y="2083"/>
                </a:lnTo>
                <a:lnTo>
                  <a:pt x="4364" y="2078"/>
                </a:lnTo>
                <a:lnTo>
                  <a:pt x="4354" y="2089"/>
                </a:lnTo>
                <a:lnTo>
                  <a:pt x="4349" y="2083"/>
                </a:lnTo>
                <a:lnTo>
                  <a:pt x="4349" y="2078"/>
                </a:lnTo>
                <a:lnTo>
                  <a:pt x="4349" y="2083"/>
                </a:lnTo>
                <a:lnTo>
                  <a:pt x="4343" y="2083"/>
                </a:lnTo>
                <a:lnTo>
                  <a:pt x="4343" y="2089"/>
                </a:lnTo>
                <a:lnTo>
                  <a:pt x="4333" y="2094"/>
                </a:lnTo>
                <a:lnTo>
                  <a:pt x="2276" y="2364"/>
                </a:lnTo>
                <a:lnTo>
                  <a:pt x="4369" y="2115"/>
                </a:lnTo>
                <a:lnTo>
                  <a:pt x="4364" y="2120"/>
                </a:lnTo>
                <a:lnTo>
                  <a:pt x="4354" y="2130"/>
                </a:lnTo>
                <a:lnTo>
                  <a:pt x="4354" y="2135"/>
                </a:lnTo>
                <a:lnTo>
                  <a:pt x="4354" y="2141"/>
                </a:lnTo>
                <a:lnTo>
                  <a:pt x="4338" y="2146"/>
                </a:lnTo>
                <a:lnTo>
                  <a:pt x="4349" y="2146"/>
                </a:lnTo>
                <a:lnTo>
                  <a:pt x="4354" y="2146"/>
                </a:lnTo>
                <a:lnTo>
                  <a:pt x="4354" y="2156"/>
                </a:lnTo>
                <a:lnTo>
                  <a:pt x="4359" y="2167"/>
                </a:lnTo>
                <a:lnTo>
                  <a:pt x="4364" y="2167"/>
                </a:lnTo>
                <a:lnTo>
                  <a:pt x="4364" y="2161"/>
                </a:lnTo>
                <a:lnTo>
                  <a:pt x="4369" y="2172"/>
                </a:lnTo>
                <a:lnTo>
                  <a:pt x="4380" y="2182"/>
                </a:lnTo>
                <a:lnTo>
                  <a:pt x="4385" y="2182"/>
                </a:lnTo>
                <a:lnTo>
                  <a:pt x="4395" y="2172"/>
                </a:lnTo>
                <a:lnTo>
                  <a:pt x="4390" y="2167"/>
                </a:lnTo>
                <a:lnTo>
                  <a:pt x="4385" y="2156"/>
                </a:lnTo>
                <a:lnTo>
                  <a:pt x="4385" y="2151"/>
                </a:lnTo>
                <a:lnTo>
                  <a:pt x="4390" y="2151"/>
                </a:lnTo>
                <a:lnTo>
                  <a:pt x="4395" y="2151"/>
                </a:lnTo>
                <a:lnTo>
                  <a:pt x="4395" y="2141"/>
                </a:lnTo>
                <a:lnTo>
                  <a:pt x="4385" y="2141"/>
                </a:lnTo>
                <a:lnTo>
                  <a:pt x="4390" y="2130"/>
                </a:lnTo>
                <a:lnTo>
                  <a:pt x="4395" y="2130"/>
                </a:lnTo>
                <a:lnTo>
                  <a:pt x="4395" y="2120"/>
                </a:lnTo>
                <a:lnTo>
                  <a:pt x="4375" y="2130"/>
                </a:lnTo>
                <a:lnTo>
                  <a:pt x="4375" y="2120"/>
                </a:lnTo>
                <a:lnTo>
                  <a:pt x="4375" y="2115"/>
                </a:lnTo>
                <a:lnTo>
                  <a:pt x="4369" y="2115"/>
                </a:lnTo>
                <a:lnTo>
                  <a:pt x="2276" y="2364"/>
                </a:lnTo>
                <a:lnTo>
                  <a:pt x="3315" y="899"/>
                </a:lnTo>
                <a:lnTo>
                  <a:pt x="3315" y="878"/>
                </a:lnTo>
                <a:lnTo>
                  <a:pt x="3310" y="857"/>
                </a:lnTo>
                <a:lnTo>
                  <a:pt x="3299" y="852"/>
                </a:lnTo>
                <a:lnTo>
                  <a:pt x="3284" y="842"/>
                </a:lnTo>
                <a:lnTo>
                  <a:pt x="3289" y="857"/>
                </a:lnTo>
                <a:lnTo>
                  <a:pt x="3294" y="889"/>
                </a:lnTo>
                <a:lnTo>
                  <a:pt x="3299" y="899"/>
                </a:lnTo>
                <a:lnTo>
                  <a:pt x="3304" y="904"/>
                </a:lnTo>
                <a:lnTo>
                  <a:pt x="3315" y="904"/>
                </a:lnTo>
                <a:lnTo>
                  <a:pt x="3315" y="899"/>
                </a:lnTo>
                <a:lnTo>
                  <a:pt x="2276" y="2364"/>
                </a:lnTo>
                <a:lnTo>
                  <a:pt x="3200" y="977"/>
                </a:lnTo>
                <a:lnTo>
                  <a:pt x="3206" y="992"/>
                </a:lnTo>
                <a:lnTo>
                  <a:pt x="3211" y="1003"/>
                </a:lnTo>
                <a:lnTo>
                  <a:pt x="3216" y="998"/>
                </a:lnTo>
                <a:lnTo>
                  <a:pt x="3226" y="972"/>
                </a:lnTo>
                <a:lnTo>
                  <a:pt x="3226" y="961"/>
                </a:lnTo>
                <a:lnTo>
                  <a:pt x="3206" y="946"/>
                </a:lnTo>
                <a:lnTo>
                  <a:pt x="3195" y="946"/>
                </a:lnTo>
                <a:lnTo>
                  <a:pt x="3190" y="946"/>
                </a:lnTo>
                <a:lnTo>
                  <a:pt x="3190" y="961"/>
                </a:lnTo>
                <a:lnTo>
                  <a:pt x="3200" y="977"/>
                </a:lnTo>
                <a:lnTo>
                  <a:pt x="2276" y="2364"/>
                </a:lnTo>
                <a:lnTo>
                  <a:pt x="3190" y="847"/>
                </a:lnTo>
                <a:lnTo>
                  <a:pt x="3195" y="857"/>
                </a:lnTo>
                <a:lnTo>
                  <a:pt x="3200" y="857"/>
                </a:lnTo>
                <a:lnTo>
                  <a:pt x="3200" y="852"/>
                </a:lnTo>
                <a:lnTo>
                  <a:pt x="3200" y="837"/>
                </a:lnTo>
                <a:lnTo>
                  <a:pt x="3195" y="831"/>
                </a:lnTo>
                <a:lnTo>
                  <a:pt x="3190" y="837"/>
                </a:lnTo>
                <a:lnTo>
                  <a:pt x="3185" y="842"/>
                </a:lnTo>
                <a:lnTo>
                  <a:pt x="3190" y="847"/>
                </a:lnTo>
                <a:lnTo>
                  <a:pt x="2276" y="2364"/>
                </a:lnTo>
                <a:lnTo>
                  <a:pt x="4369" y="2244"/>
                </a:lnTo>
                <a:lnTo>
                  <a:pt x="4364" y="2239"/>
                </a:lnTo>
                <a:lnTo>
                  <a:pt x="4359" y="2244"/>
                </a:lnTo>
                <a:lnTo>
                  <a:pt x="4354" y="2276"/>
                </a:lnTo>
                <a:lnTo>
                  <a:pt x="4349" y="2354"/>
                </a:lnTo>
                <a:lnTo>
                  <a:pt x="4349" y="2359"/>
                </a:lnTo>
                <a:lnTo>
                  <a:pt x="4354" y="2359"/>
                </a:lnTo>
                <a:lnTo>
                  <a:pt x="4369" y="2338"/>
                </a:lnTo>
                <a:lnTo>
                  <a:pt x="4375" y="2333"/>
                </a:lnTo>
                <a:lnTo>
                  <a:pt x="4375" y="2328"/>
                </a:lnTo>
                <a:lnTo>
                  <a:pt x="4369" y="2322"/>
                </a:lnTo>
                <a:lnTo>
                  <a:pt x="4369" y="2307"/>
                </a:lnTo>
                <a:lnTo>
                  <a:pt x="4369" y="2276"/>
                </a:lnTo>
                <a:lnTo>
                  <a:pt x="4369" y="2244"/>
                </a:lnTo>
                <a:lnTo>
                  <a:pt x="2276" y="2364"/>
                </a:lnTo>
                <a:lnTo>
                  <a:pt x="4385" y="1824"/>
                </a:lnTo>
                <a:lnTo>
                  <a:pt x="4380" y="1813"/>
                </a:lnTo>
                <a:lnTo>
                  <a:pt x="4380" y="1818"/>
                </a:lnTo>
                <a:lnTo>
                  <a:pt x="4369" y="1824"/>
                </a:lnTo>
                <a:lnTo>
                  <a:pt x="4369" y="1834"/>
                </a:lnTo>
                <a:lnTo>
                  <a:pt x="4375" y="1839"/>
                </a:lnTo>
                <a:lnTo>
                  <a:pt x="4390" y="1855"/>
                </a:lnTo>
                <a:lnTo>
                  <a:pt x="4395" y="1855"/>
                </a:lnTo>
                <a:lnTo>
                  <a:pt x="4395" y="1850"/>
                </a:lnTo>
                <a:lnTo>
                  <a:pt x="4380" y="1834"/>
                </a:lnTo>
                <a:lnTo>
                  <a:pt x="4375" y="1829"/>
                </a:lnTo>
                <a:lnTo>
                  <a:pt x="4380" y="1829"/>
                </a:lnTo>
                <a:lnTo>
                  <a:pt x="4385" y="1824"/>
                </a:lnTo>
                <a:lnTo>
                  <a:pt x="2276" y="2364"/>
                </a:lnTo>
                <a:lnTo>
                  <a:pt x="4380" y="385"/>
                </a:lnTo>
                <a:lnTo>
                  <a:pt x="4375" y="395"/>
                </a:lnTo>
                <a:lnTo>
                  <a:pt x="4380" y="405"/>
                </a:lnTo>
                <a:lnTo>
                  <a:pt x="4395" y="411"/>
                </a:lnTo>
                <a:lnTo>
                  <a:pt x="4395" y="353"/>
                </a:lnTo>
                <a:lnTo>
                  <a:pt x="4385" y="369"/>
                </a:lnTo>
                <a:lnTo>
                  <a:pt x="4380" y="385"/>
                </a:lnTo>
                <a:lnTo>
                  <a:pt x="2276" y="2364"/>
                </a:lnTo>
                <a:lnTo>
                  <a:pt x="4395" y="1434"/>
                </a:lnTo>
                <a:lnTo>
                  <a:pt x="4395" y="1424"/>
                </a:lnTo>
                <a:lnTo>
                  <a:pt x="4390" y="1424"/>
                </a:lnTo>
                <a:lnTo>
                  <a:pt x="4395" y="1434"/>
                </a:lnTo>
                <a:lnTo>
                  <a:pt x="2276" y="2364"/>
                </a:lnTo>
                <a:lnTo>
                  <a:pt x="3206" y="868"/>
                </a:lnTo>
                <a:lnTo>
                  <a:pt x="3216" y="868"/>
                </a:lnTo>
                <a:lnTo>
                  <a:pt x="3221" y="868"/>
                </a:lnTo>
                <a:lnTo>
                  <a:pt x="3216" y="863"/>
                </a:lnTo>
                <a:lnTo>
                  <a:pt x="3211" y="863"/>
                </a:lnTo>
                <a:lnTo>
                  <a:pt x="3221" y="857"/>
                </a:lnTo>
                <a:lnTo>
                  <a:pt x="3226" y="857"/>
                </a:lnTo>
                <a:lnTo>
                  <a:pt x="3221" y="852"/>
                </a:lnTo>
                <a:lnTo>
                  <a:pt x="3216" y="852"/>
                </a:lnTo>
                <a:lnTo>
                  <a:pt x="3216" y="847"/>
                </a:lnTo>
                <a:lnTo>
                  <a:pt x="3211" y="847"/>
                </a:lnTo>
                <a:lnTo>
                  <a:pt x="3211" y="852"/>
                </a:lnTo>
                <a:lnTo>
                  <a:pt x="3211" y="857"/>
                </a:lnTo>
                <a:lnTo>
                  <a:pt x="3206" y="863"/>
                </a:lnTo>
                <a:lnTo>
                  <a:pt x="3206" y="868"/>
                </a:lnTo>
                <a:lnTo>
                  <a:pt x="2276" y="2364"/>
                </a:lnTo>
                <a:lnTo>
                  <a:pt x="4375" y="1107"/>
                </a:lnTo>
                <a:lnTo>
                  <a:pt x="4380" y="1117"/>
                </a:lnTo>
                <a:lnTo>
                  <a:pt x="4390" y="1133"/>
                </a:lnTo>
                <a:lnTo>
                  <a:pt x="4390" y="1153"/>
                </a:lnTo>
                <a:lnTo>
                  <a:pt x="4375" y="1153"/>
                </a:lnTo>
                <a:lnTo>
                  <a:pt x="4369" y="1159"/>
                </a:lnTo>
                <a:lnTo>
                  <a:pt x="4375" y="1179"/>
                </a:lnTo>
                <a:lnTo>
                  <a:pt x="4380" y="1190"/>
                </a:lnTo>
                <a:lnTo>
                  <a:pt x="4395" y="1190"/>
                </a:lnTo>
                <a:lnTo>
                  <a:pt x="4395" y="1081"/>
                </a:lnTo>
                <a:lnTo>
                  <a:pt x="4375" y="1091"/>
                </a:lnTo>
                <a:lnTo>
                  <a:pt x="4369" y="1096"/>
                </a:lnTo>
                <a:lnTo>
                  <a:pt x="4375" y="1107"/>
                </a:lnTo>
                <a:lnTo>
                  <a:pt x="2276" y="2364"/>
                </a:lnTo>
                <a:lnTo>
                  <a:pt x="4390" y="2276"/>
                </a:lnTo>
                <a:lnTo>
                  <a:pt x="4395" y="2276"/>
                </a:lnTo>
                <a:lnTo>
                  <a:pt x="4395" y="2250"/>
                </a:lnTo>
                <a:lnTo>
                  <a:pt x="4385" y="2255"/>
                </a:lnTo>
                <a:lnTo>
                  <a:pt x="4380" y="2265"/>
                </a:lnTo>
                <a:lnTo>
                  <a:pt x="4385" y="2276"/>
                </a:lnTo>
                <a:lnTo>
                  <a:pt x="4385" y="2281"/>
                </a:lnTo>
                <a:lnTo>
                  <a:pt x="4390" y="2276"/>
                </a:lnTo>
                <a:lnTo>
                  <a:pt x="2276" y="2364"/>
                </a:lnTo>
                <a:lnTo>
                  <a:pt x="4177" y="1086"/>
                </a:lnTo>
                <a:lnTo>
                  <a:pt x="4177" y="1107"/>
                </a:lnTo>
                <a:lnTo>
                  <a:pt x="4182" y="1091"/>
                </a:lnTo>
                <a:lnTo>
                  <a:pt x="4177" y="1086"/>
                </a:lnTo>
                <a:lnTo>
                  <a:pt x="2276" y="2364"/>
                </a:lnTo>
                <a:lnTo>
                  <a:pt x="4240" y="972"/>
                </a:lnTo>
                <a:lnTo>
                  <a:pt x="4229" y="966"/>
                </a:lnTo>
                <a:lnTo>
                  <a:pt x="4229" y="972"/>
                </a:lnTo>
                <a:lnTo>
                  <a:pt x="4234" y="982"/>
                </a:lnTo>
                <a:lnTo>
                  <a:pt x="4234" y="987"/>
                </a:lnTo>
                <a:lnTo>
                  <a:pt x="4240" y="998"/>
                </a:lnTo>
                <a:lnTo>
                  <a:pt x="4240" y="1008"/>
                </a:lnTo>
                <a:lnTo>
                  <a:pt x="4240" y="1013"/>
                </a:lnTo>
                <a:lnTo>
                  <a:pt x="4240" y="1018"/>
                </a:lnTo>
                <a:lnTo>
                  <a:pt x="4240" y="1013"/>
                </a:lnTo>
                <a:lnTo>
                  <a:pt x="4240" y="972"/>
                </a:lnTo>
                <a:lnTo>
                  <a:pt x="2276" y="2364"/>
                </a:lnTo>
                <a:lnTo>
                  <a:pt x="4224" y="998"/>
                </a:lnTo>
                <a:lnTo>
                  <a:pt x="4219" y="1013"/>
                </a:lnTo>
                <a:lnTo>
                  <a:pt x="4214" y="1070"/>
                </a:lnTo>
                <a:lnTo>
                  <a:pt x="4214" y="1086"/>
                </a:lnTo>
                <a:lnTo>
                  <a:pt x="4219" y="1086"/>
                </a:lnTo>
                <a:lnTo>
                  <a:pt x="4224" y="998"/>
                </a:lnTo>
                <a:lnTo>
                  <a:pt x="2276" y="2364"/>
                </a:lnTo>
                <a:lnTo>
                  <a:pt x="4234" y="1065"/>
                </a:lnTo>
                <a:lnTo>
                  <a:pt x="4240" y="1055"/>
                </a:lnTo>
                <a:lnTo>
                  <a:pt x="4234" y="1024"/>
                </a:lnTo>
                <a:lnTo>
                  <a:pt x="4234" y="1018"/>
                </a:lnTo>
                <a:lnTo>
                  <a:pt x="4229" y="1039"/>
                </a:lnTo>
                <a:lnTo>
                  <a:pt x="4219" y="1070"/>
                </a:lnTo>
                <a:lnTo>
                  <a:pt x="4219" y="1086"/>
                </a:lnTo>
                <a:lnTo>
                  <a:pt x="4229" y="1081"/>
                </a:lnTo>
                <a:lnTo>
                  <a:pt x="4229" y="1091"/>
                </a:lnTo>
                <a:lnTo>
                  <a:pt x="4229" y="1102"/>
                </a:lnTo>
                <a:lnTo>
                  <a:pt x="4229" y="1096"/>
                </a:lnTo>
                <a:lnTo>
                  <a:pt x="4234" y="1065"/>
                </a:lnTo>
                <a:lnTo>
                  <a:pt x="2276" y="2364"/>
                </a:lnTo>
                <a:lnTo>
                  <a:pt x="4156" y="1003"/>
                </a:lnTo>
                <a:lnTo>
                  <a:pt x="4162" y="1013"/>
                </a:lnTo>
                <a:lnTo>
                  <a:pt x="4162" y="1003"/>
                </a:lnTo>
                <a:lnTo>
                  <a:pt x="4162" y="998"/>
                </a:lnTo>
                <a:lnTo>
                  <a:pt x="4156" y="1003"/>
                </a:lnTo>
                <a:lnTo>
                  <a:pt x="2276" y="2364"/>
                </a:lnTo>
                <a:lnTo>
                  <a:pt x="4203" y="1138"/>
                </a:lnTo>
                <a:lnTo>
                  <a:pt x="4214" y="1190"/>
                </a:lnTo>
                <a:lnTo>
                  <a:pt x="4214" y="1185"/>
                </a:lnTo>
                <a:lnTo>
                  <a:pt x="4203" y="1122"/>
                </a:lnTo>
                <a:lnTo>
                  <a:pt x="4203" y="1138"/>
                </a:lnTo>
                <a:lnTo>
                  <a:pt x="2276" y="2364"/>
                </a:lnTo>
                <a:lnTo>
                  <a:pt x="4167" y="1159"/>
                </a:lnTo>
                <a:lnTo>
                  <a:pt x="4156" y="1050"/>
                </a:lnTo>
                <a:lnTo>
                  <a:pt x="4162" y="1143"/>
                </a:lnTo>
                <a:lnTo>
                  <a:pt x="4167" y="1159"/>
                </a:lnTo>
                <a:lnTo>
                  <a:pt x="2276" y="2364"/>
                </a:lnTo>
                <a:lnTo>
                  <a:pt x="4110" y="909"/>
                </a:lnTo>
                <a:lnTo>
                  <a:pt x="4110" y="894"/>
                </a:lnTo>
                <a:lnTo>
                  <a:pt x="4104" y="904"/>
                </a:lnTo>
                <a:lnTo>
                  <a:pt x="4110" y="909"/>
                </a:lnTo>
                <a:lnTo>
                  <a:pt x="2276" y="2364"/>
                </a:lnTo>
                <a:lnTo>
                  <a:pt x="4146" y="961"/>
                </a:lnTo>
                <a:lnTo>
                  <a:pt x="4146" y="972"/>
                </a:lnTo>
                <a:lnTo>
                  <a:pt x="4151" y="951"/>
                </a:lnTo>
                <a:lnTo>
                  <a:pt x="4146" y="940"/>
                </a:lnTo>
                <a:lnTo>
                  <a:pt x="4141" y="935"/>
                </a:lnTo>
                <a:lnTo>
                  <a:pt x="4141" y="956"/>
                </a:lnTo>
                <a:lnTo>
                  <a:pt x="4146" y="982"/>
                </a:lnTo>
                <a:lnTo>
                  <a:pt x="4146" y="977"/>
                </a:lnTo>
                <a:lnTo>
                  <a:pt x="4146" y="972"/>
                </a:lnTo>
                <a:lnTo>
                  <a:pt x="4146" y="961"/>
                </a:lnTo>
                <a:lnTo>
                  <a:pt x="2276" y="2364"/>
                </a:lnTo>
                <a:lnTo>
                  <a:pt x="3741" y="63"/>
                </a:lnTo>
                <a:lnTo>
                  <a:pt x="3736" y="68"/>
                </a:lnTo>
                <a:lnTo>
                  <a:pt x="3741" y="68"/>
                </a:lnTo>
                <a:lnTo>
                  <a:pt x="3741" y="63"/>
                </a:lnTo>
                <a:lnTo>
                  <a:pt x="2276" y="2364"/>
                </a:lnTo>
                <a:lnTo>
                  <a:pt x="3730" y="31"/>
                </a:lnTo>
                <a:lnTo>
                  <a:pt x="3730" y="37"/>
                </a:lnTo>
                <a:lnTo>
                  <a:pt x="3736" y="42"/>
                </a:lnTo>
                <a:lnTo>
                  <a:pt x="3736" y="37"/>
                </a:lnTo>
                <a:lnTo>
                  <a:pt x="3741" y="37"/>
                </a:lnTo>
                <a:lnTo>
                  <a:pt x="3746" y="31"/>
                </a:lnTo>
                <a:lnTo>
                  <a:pt x="3746" y="26"/>
                </a:lnTo>
                <a:lnTo>
                  <a:pt x="3746" y="21"/>
                </a:lnTo>
                <a:lnTo>
                  <a:pt x="3746" y="16"/>
                </a:lnTo>
                <a:lnTo>
                  <a:pt x="3741" y="16"/>
                </a:lnTo>
                <a:lnTo>
                  <a:pt x="3736" y="16"/>
                </a:lnTo>
                <a:lnTo>
                  <a:pt x="3736" y="21"/>
                </a:lnTo>
                <a:lnTo>
                  <a:pt x="3730" y="21"/>
                </a:lnTo>
                <a:lnTo>
                  <a:pt x="3730" y="26"/>
                </a:lnTo>
                <a:lnTo>
                  <a:pt x="3730" y="31"/>
                </a:lnTo>
                <a:lnTo>
                  <a:pt x="2276" y="2364"/>
                </a:lnTo>
                <a:lnTo>
                  <a:pt x="3777" y="37"/>
                </a:lnTo>
                <a:lnTo>
                  <a:pt x="3777" y="42"/>
                </a:lnTo>
                <a:lnTo>
                  <a:pt x="3782" y="42"/>
                </a:lnTo>
                <a:lnTo>
                  <a:pt x="3782" y="37"/>
                </a:lnTo>
                <a:lnTo>
                  <a:pt x="3777" y="37"/>
                </a:lnTo>
                <a:lnTo>
                  <a:pt x="2276" y="2364"/>
                </a:lnTo>
                <a:lnTo>
                  <a:pt x="4037" y="265"/>
                </a:lnTo>
                <a:lnTo>
                  <a:pt x="4037" y="270"/>
                </a:lnTo>
                <a:lnTo>
                  <a:pt x="4042" y="270"/>
                </a:lnTo>
                <a:lnTo>
                  <a:pt x="4042" y="265"/>
                </a:lnTo>
                <a:lnTo>
                  <a:pt x="4037" y="265"/>
                </a:lnTo>
                <a:lnTo>
                  <a:pt x="2276" y="2364"/>
                </a:lnTo>
                <a:lnTo>
                  <a:pt x="4307" y="961"/>
                </a:lnTo>
                <a:lnTo>
                  <a:pt x="4281" y="1102"/>
                </a:lnTo>
                <a:lnTo>
                  <a:pt x="4271" y="1081"/>
                </a:lnTo>
                <a:lnTo>
                  <a:pt x="4271" y="1091"/>
                </a:lnTo>
                <a:lnTo>
                  <a:pt x="4271" y="1096"/>
                </a:lnTo>
                <a:lnTo>
                  <a:pt x="4271" y="1091"/>
                </a:lnTo>
                <a:lnTo>
                  <a:pt x="4266" y="1086"/>
                </a:lnTo>
                <a:lnTo>
                  <a:pt x="4271" y="1133"/>
                </a:lnTo>
                <a:lnTo>
                  <a:pt x="4271" y="1148"/>
                </a:lnTo>
                <a:lnTo>
                  <a:pt x="4276" y="1143"/>
                </a:lnTo>
                <a:lnTo>
                  <a:pt x="4276" y="1133"/>
                </a:lnTo>
                <a:lnTo>
                  <a:pt x="4281" y="1164"/>
                </a:lnTo>
                <a:lnTo>
                  <a:pt x="4286" y="1190"/>
                </a:lnTo>
                <a:lnTo>
                  <a:pt x="4286" y="1247"/>
                </a:lnTo>
                <a:lnTo>
                  <a:pt x="4286" y="1263"/>
                </a:lnTo>
                <a:lnTo>
                  <a:pt x="4292" y="1257"/>
                </a:lnTo>
                <a:lnTo>
                  <a:pt x="4292" y="1268"/>
                </a:lnTo>
                <a:lnTo>
                  <a:pt x="4292" y="1257"/>
                </a:lnTo>
                <a:lnTo>
                  <a:pt x="4292" y="1237"/>
                </a:lnTo>
                <a:lnTo>
                  <a:pt x="4302" y="1273"/>
                </a:lnTo>
                <a:lnTo>
                  <a:pt x="4307" y="1263"/>
                </a:lnTo>
                <a:lnTo>
                  <a:pt x="4312" y="1242"/>
                </a:lnTo>
                <a:lnTo>
                  <a:pt x="4312" y="1200"/>
                </a:lnTo>
                <a:lnTo>
                  <a:pt x="4302" y="1148"/>
                </a:lnTo>
                <a:lnTo>
                  <a:pt x="4297" y="1122"/>
                </a:lnTo>
                <a:lnTo>
                  <a:pt x="4281" y="1102"/>
                </a:lnTo>
                <a:lnTo>
                  <a:pt x="4312" y="956"/>
                </a:lnTo>
                <a:lnTo>
                  <a:pt x="4307" y="961"/>
                </a:lnTo>
                <a:lnTo>
                  <a:pt x="2276" y="2364"/>
                </a:lnTo>
                <a:lnTo>
                  <a:pt x="4276" y="1034"/>
                </a:lnTo>
                <a:lnTo>
                  <a:pt x="4276" y="1013"/>
                </a:lnTo>
                <a:lnTo>
                  <a:pt x="4271" y="998"/>
                </a:lnTo>
                <a:lnTo>
                  <a:pt x="4255" y="982"/>
                </a:lnTo>
                <a:lnTo>
                  <a:pt x="4240" y="972"/>
                </a:lnTo>
                <a:lnTo>
                  <a:pt x="4245" y="987"/>
                </a:lnTo>
                <a:lnTo>
                  <a:pt x="4245" y="1003"/>
                </a:lnTo>
                <a:lnTo>
                  <a:pt x="4245" y="998"/>
                </a:lnTo>
                <a:lnTo>
                  <a:pt x="4250" y="982"/>
                </a:lnTo>
                <a:lnTo>
                  <a:pt x="4250" y="998"/>
                </a:lnTo>
                <a:lnTo>
                  <a:pt x="4250" y="1024"/>
                </a:lnTo>
                <a:lnTo>
                  <a:pt x="4245" y="1050"/>
                </a:lnTo>
                <a:lnTo>
                  <a:pt x="4250" y="1060"/>
                </a:lnTo>
                <a:lnTo>
                  <a:pt x="4255" y="1055"/>
                </a:lnTo>
                <a:lnTo>
                  <a:pt x="4255" y="1086"/>
                </a:lnTo>
                <a:lnTo>
                  <a:pt x="4260" y="1122"/>
                </a:lnTo>
                <a:lnTo>
                  <a:pt x="4260" y="1128"/>
                </a:lnTo>
                <a:lnTo>
                  <a:pt x="4260" y="1122"/>
                </a:lnTo>
                <a:lnTo>
                  <a:pt x="4260" y="1107"/>
                </a:lnTo>
                <a:lnTo>
                  <a:pt x="4260" y="1060"/>
                </a:lnTo>
                <a:lnTo>
                  <a:pt x="4260" y="1050"/>
                </a:lnTo>
                <a:lnTo>
                  <a:pt x="4266" y="1070"/>
                </a:lnTo>
                <a:lnTo>
                  <a:pt x="4276" y="1034"/>
                </a:lnTo>
                <a:lnTo>
                  <a:pt x="2276" y="2364"/>
                </a:lnTo>
                <a:lnTo>
                  <a:pt x="4307" y="1361"/>
                </a:lnTo>
                <a:lnTo>
                  <a:pt x="4307" y="1382"/>
                </a:lnTo>
                <a:lnTo>
                  <a:pt x="4307" y="1372"/>
                </a:lnTo>
                <a:lnTo>
                  <a:pt x="4307" y="1361"/>
                </a:lnTo>
                <a:lnTo>
                  <a:pt x="2276" y="2364"/>
                </a:lnTo>
                <a:lnTo>
                  <a:pt x="4286" y="1263"/>
                </a:lnTo>
                <a:lnTo>
                  <a:pt x="4281" y="1190"/>
                </a:lnTo>
                <a:lnTo>
                  <a:pt x="4286" y="1252"/>
                </a:lnTo>
                <a:lnTo>
                  <a:pt x="4286" y="1263"/>
                </a:lnTo>
                <a:lnTo>
                  <a:pt x="2276" y="2364"/>
                </a:lnTo>
                <a:lnTo>
                  <a:pt x="31" y="1434"/>
                </a:lnTo>
                <a:lnTo>
                  <a:pt x="37" y="1434"/>
                </a:lnTo>
                <a:lnTo>
                  <a:pt x="37" y="1429"/>
                </a:lnTo>
                <a:lnTo>
                  <a:pt x="31" y="1434"/>
                </a:lnTo>
                <a:lnTo>
                  <a:pt x="2276" y="2364"/>
                </a:lnTo>
                <a:lnTo>
                  <a:pt x="16" y="1418"/>
                </a:lnTo>
                <a:lnTo>
                  <a:pt x="16" y="1413"/>
                </a:lnTo>
                <a:lnTo>
                  <a:pt x="0" y="1418"/>
                </a:lnTo>
                <a:lnTo>
                  <a:pt x="0" y="1429"/>
                </a:lnTo>
                <a:lnTo>
                  <a:pt x="11" y="1424"/>
                </a:lnTo>
                <a:lnTo>
                  <a:pt x="16" y="1418"/>
                </a:lnTo>
                <a:lnTo>
                  <a:pt x="2276" y="2364"/>
                </a:lnTo>
                <a:lnTo>
                  <a:pt x="11" y="1424"/>
                </a:lnTo>
                <a:lnTo>
                  <a:pt x="16" y="1424"/>
                </a:lnTo>
                <a:lnTo>
                  <a:pt x="21" y="1418"/>
                </a:lnTo>
                <a:lnTo>
                  <a:pt x="11" y="1424"/>
                </a:lnTo>
                <a:lnTo>
                  <a:pt x="2276" y="2364"/>
                </a:lnTo>
                <a:lnTo>
                  <a:pt x="11" y="1424"/>
                </a:lnTo>
                <a:lnTo>
                  <a:pt x="16" y="1418"/>
                </a:lnTo>
                <a:lnTo>
                  <a:pt x="16" y="1424"/>
                </a:lnTo>
                <a:lnTo>
                  <a:pt x="11" y="1424"/>
                </a:lnTo>
                <a:lnTo>
                  <a:pt x="2276" y="2364"/>
                </a:lnTo>
                <a:lnTo>
                  <a:pt x="63" y="1450"/>
                </a:lnTo>
                <a:lnTo>
                  <a:pt x="52" y="1455"/>
                </a:lnTo>
                <a:lnTo>
                  <a:pt x="57" y="1455"/>
                </a:lnTo>
                <a:lnTo>
                  <a:pt x="63" y="1450"/>
                </a:lnTo>
                <a:lnTo>
                  <a:pt x="2276" y="2364"/>
                </a:lnTo>
                <a:lnTo>
                  <a:pt x="42" y="1434"/>
                </a:lnTo>
                <a:lnTo>
                  <a:pt x="52" y="1429"/>
                </a:lnTo>
                <a:lnTo>
                  <a:pt x="57" y="1429"/>
                </a:lnTo>
                <a:lnTo>
                  <a:pt x="52" y="1429"/>
                </a:lnTo>
                <a:lnTo>
                  <a:pt x="42" y="1434"/>
                </a:lnTo>
                <a:lnTo>
                  <a:pt x="2276" y="2364"/>
                </a:lnTo>
                <a:lnTo>
                  <a:pt x="135" y="1476"/>
                </a:lnTo>
                <a:lnTo>
                  <a:pt x="125" y="1481"/>
                </a:lnTo>
                <a:lnTo>
                  <a:pt x="130" y="1481"/>
                </a:lnTo>
                <a:lnTo>
                  <a:pt x="135" y="1476"/>
                </a:lnTo>
                <a:lnTo>
                  <a:pt x="2276" y="2364"/>
                </a:lnTo>
                <a:lnTo>
                  <a:pt x="0" y="1450"/>
                </a:lnTo>
                <a:lnTo>
                  <a:pt x="5" y="1444"/>
                </a:lnTo>
                <a:lnTo>
                  <a:pt x="16" y="1444"/>
                </a:lnTo>
                <a:lnTo>
                  <a:pt x="16" y="1439"/>
                </a:lnTo>
                <a:lnTo>
                  <a:pt x="0" y="1450"/>
                </a:lnTo>
                <a:lnTo>
                  <a:pt x="2276" y="2364"/>
                </a:lnTo>
                <a:lnTo>
                  <a:pt x="42" y="1408"/>
                </a:lnTo>
                <a:lnTo>
                  <a:pt x="47" y="1403"/>
                </a:lnTo>
                <a:lnTo>
                  <a:pt x="42" y="1403"/>
                </a:lnTo>
                <a:lnTo>
                  <a:pt x="42" y="1408"/>
                </a:lnTo>
                <a:lnTo>
                  <a:pt x="2276" y="2364"/>
                </a:lnTo>
                <a:lnTo>
                  <a:pt x="229" y="1330"/>
                </a:lnTo>
                <a:lnTo>
                  <a:pt x="229" y="1325"/>
                </a:lnTo>
                <a:lnTo>
                  <a:pt x="224" y="1325"/>
                </a:lnTo>
                <a:lnTo>
                  <a:pt x="218" y="1330"/>
                </a:lnTo>
                <a:lnTo>
                  <a:pt x="213" y="1335"/>
                </a:lnTo>
                <a:lnTo>
                  <a:pt x="218" y="1335"/>
                </a:lnTo>
                <a:lnTo>
                  <a:pt x="213" y="1335"/>
                </a:lnTo>
                <a:lnTo>
                  <a:pt x="218" y="1335"/>
                </a:lnTo>
                <a:lnTo>
                  <a:pt x="224" y="1335"/>
                </a:lnTo>
                <a:lnTo>
                  <a:pt x="229" y="1330"/>
                </a:lnTo>
                <a:lnTo>
                  <a:pt x="2276" y="2364"/>
                </a:lnTo>
                <a:lnTo>
                  <a:pt x="156" y="1387"/>
                </a:lnTo>
                <a:lnTo>
                  <a:pt x="161" y="1387"/>
                </a:lnTo>
                <a:lnTo>
                  <a:pt x="161" y="1382"/>
                </a:lnTo>
                <a:lnTo>
                  <a:pt x="166" y="1377"/>
                </a:lnTo>
                <a:lnTo>
                  <a:pt x="161" y="1377"/>
                </a:lnTo>
                <a:lnTo>
                  <a:pt x="156" y="1377"/>
                </a:lnTo>
                <a:lnTo>
                  <a:pt x="151" y="1377"/>
                </a:lnTo>
                <a:lnTo>
                  <a:pt x="151" y="1382"/>
                </a:lnTo>
                <a:lnTo>
                  <a:pt x="146" y="1382"/>
                </a:lnTo>
                <a:lnTo>
                  <a:pt x="146" y="1387"/>
                </a:lnTo>
                <a:lnTo>
                  <a:pt x="146" y="1392"/>
                </a:lnTo>
                <a:lnTo>
                  <a:pt x="146" y="1387"/>
                </a:lnTo>
                <a:lnTo>
                  <a:pt x="146" y="1392"/>
                </a:lnTo>
                <a:lnTo>
                  <a:pt x="151" y="1392"/>
                </a:lnTo>
                <a:lnTo>
                  <a:pt x="151" y="1387"/>
                </a:lnTo>
                <a:lnTo>
                  <a:pt x="151" y="1392"/>
                </a:lnTo>
                <a:lnTo>
                  <a:pt x="151" y="1387"/>
                </a:lnTo>
                <a:lnTo>
                  <a:pt x="156" y="1387"/>
                </a:lnTo>
                <a:lnTo>
                  <a:pt x="2276" y="2364"/>
                </a:lnTo>
                <a:lnTo>
                  <a:pt x="172" y="1398"/>
                </a:lnTo>
                <a:lnTo>
                  <a:pt x="166" y="1403"/>
                </a:lnTo>
                <a:lnTo>
                  <a:pt x="156" y="1408"/>
                </a:lnTo>
                <a:lnTo>
                  <a:pt x="161" y="1408"/>
                </a:lnTo>
                <a:lnTo>
                  <a:pt x="161" y="1413"/>
                </a:lnTo>
                <a:lnTo>
                  <a:pt x="166" y="1408"/>
                </a:lnTo>
                <a:lnTo>
                  <a:pt x="161" y="1408"/>
                </a:lnTo>
                <a:lnTo>
                  <a:pt x="172" y="1403"/>
                </a:lnTo>
                <a:lnTo>
                  <a:pt x="172" y="1398"/>
                </a:lnTo>
                <a:lnTo>
                  <a:pt x="2276" y="2364"/>
                </a:lnTo>
                <a:lnTo>
                  <a:pt x="146" y="1341"/>
                </a:lnTo>
                <a:lnTo>
                  <a:pt x="151" y="1341"/>
                </a:lnTo>
                <a:lnTo>
                  <a:pt x="151" y="1335"/>
                </a:lnTo>
                <a:lnTo>
                  <a:pt x="156" y="1335"/>
                </a:lnTo>
                <a:lnTo>
                  <a:pt x="151" y="1335"/>
                </a:lnTo>
                <a:lnTo>
                  <a:pt x="146" y="1335"/>
                </a:lnTo>
                <a:lnTo>
                  <a:pt x="146" y="1341"/>
                </a:lnTo>
                <a:lnTo>
                  <a:pt x="2276" y="2364"/>
                </a:lnTo>
                <a:lnTo>
                  <a:pt x="94" y="1429"/>
                </a:lnTo>
                <a:lnTo>
                  <a:pt x="99" y="1429"/>
                </a:lnTo>
                <a:lnTo>
                  <a:pt x="99" y="1424"/>
                </a:lnTo>
                <a:lnTo>
                  <a:pt x="99" y="1418"/>
                </a:lnTo>
                <a:lnTo>
                  <a:pt x="89" y="1424"/>
                </a:lnTo>
                <a:lnTo>
                  <a:pt x="89" y="1429"/>
                </a:lnTo>
                <a:lnTo>
                  <a:pt x="83" y="1429"/>
                </a:lnTo>
                <a:lnTo>
                  <a:pt x="89" y="1429"/>
                </a:lnTo>
                <a:lnTo>
                  <a:pt x="94" y="1429"/>
                </a:lnTo>
                <a:lnTo>
                  <a:pt x="2276" y="2364"/>
                </a:lnTo>
                <a:lnTo>
                  <a:pt x="125" y="1418"/>
                </a:lnTo>
                <a:lnTo>
                  <a:pt x="114" y="1429"/>
                </a:lnTo>
                <a:lnTo>
                  <a:pt x="114" y="1424"/>
                </a:lnTo>
                <a:lnTo>
                  <a:pt x="114" y="1429"/>
                </a:lnTo>
                <a:lnTo>
                  <a:pt x="99" y="1429"/>
                </a:lnTo>
                <a:lnTo>
                  <a:pt x="99" y="1434"/>
                </a:lnTo>
                <a:lnTo>
                  <a:pt x="94" y="1434"/>
                </a:lnTo>
                <a:lnTo>
                  <a:pt x="99" y="1434"/>
                </a:lnTo>
                <a:lnTo>
                  <a:pt x="94" y="1439"/>
                </a:lnTo>
                <a:lnTo>
                  <a:pt x="99" y="1439"/>
                </a:lnTo>
                <a:lnTo>
                  <a:pt x="109" y="1434"/>
                </a:lnTo>
                <a:lnTo>
                  <a:pt x="114" y="1429"/>
                </a:lnTo>
                <a:lnTo>
                  <a:pt x="125" y="1424"/>
                </a:lnTo>
                <a:lnTo>
                  <a:pt x="125" y="1418"/>
                </a:lnTo>
                <a:lnTo>
                  <a:pt x="2276" y="2364"/>
                </a:lnTo>
                <a:lnTo>
                  <a:pt x="166" y="1341"/>
                </a:lnTo>
                <a:lnTo>
                  <a:pt x="166" y="1335"/>
                </a:lnTo>
                <a:lnTo>
                  <a:pt x="161" y="1335"/>
                </a:lnTo>
                <a:lnTo>
                  <a:pt x="156" y="1335"/>
                </a:lnTo>
                <a:lnTo>
                  <a:pt x="156" y="1341"/>
                </a:lnTo>
                <a:lnTo>
                  <a:pt x="151" y="1341"/>
                </a:lnTo>
                <a:lnTo>
                  <a:pt x="156" y="1346"/>
                </a:lnTo>
                <a:lnTo>
                  <a:pt x="161" y="1346"/>
                </a:lnTo>
                <a:lnTo>
                  <a:pt x="166" y="1341"/>
                </a:lnTo>
                <a:lnTo>
                  <a:pt x="2276" y="2364"/>
                </a:lnTo>
                <a:lnTo>
                  <a:pt x="114" y="1387"/>
                </a:lnTo>
                <a:lnTo>
                  <a:pt x="120" y="1387"/>
                </a:lnTo>
                <a:lnTo>
                  <a:pt x="125" y="1387"/>
                </a:lnTo>
                <a:lnTo>
                  <a:pt x="130" y="1382"/>
                </a:lnTo>
                <a:lnTo>
                  <a:pt x="135" y="1377"/>
                </a:lnTo>
                <a:lnTo>
                  <a:pt x="125" y="1377"/>
                </a:lnTo>
                <a:lnTo>
                  <a:pt x="120" y="1382"/>
                </a:lnTo>
                <a:lnTo>
                  <a:pt x="114" y="1382"/>
                </a:lnTo>
                <a:lnTo>
                  <a:pt x="114" y="1387"/>
                </a:lnTo>
                <a:lnTo>
                  <a:pt x="2276" y="2364"/>
                </a:lnTo>
                <a:lnTo>
                  <a:pt x="3076" y="2359"/>
                </a:lnTo>
                <a:lnTo>
                  <a:pt x="3081" y="2338"/>
                </a:lnTo>
                <a:lnTo>
                  <a:pt x="3081" y="2328"/>
                </a:lnTo>
                <a:lnTo>
                  <a:pt x="3071" y="2317"/>
                </a:lnTo>
                <a:lnTo>
                  <a:pt x="3065" y="2317"/>
                </a:lnTo>
                <a:lnTo>
                  <a:pt x="3065" y="2343"/>
                </a:lnTo>
                <a:lnTo>
                  <a:pt x="3071" y="2359"/>
                </a:lnTo>
                <a:lnTo>
                  <a:pt x="3076" y="2359"/>
                </a:lnTo>
                <a:lnTo>
                  <a:pt x="2276" y="2364"/>
                </a:lnTo>
                <a:lnTo>
                  <a:pt x="3200" y="1990"/>
                </a:lnTo>
                <a:lnTo>
                  <a:pt x="3195" y="2000"/>
                </a:lnTo>
                <a:lnTo>
                  <a:pt x="3195" y="2011"/>
                </a:lnTo>
                <a:lnTo>
                  <a:pt x="3211" y="1985"/>
                </a:lnTo>
                <a:lnTo>
                  <a:pt x="3200" y="1990"/>
                </a:lnTo>
                <a:lnTo>
                  <a:pt x="2276" y="2364"/>
                </a:lnTo>
                <a:lnTo>
                  <a:pt x="3221" y="2016"/>
                </a:lnTo>
                <a:lnTo>
                  <a:pt x="3200" y="2021"/>
                </a:lnTo>
                <a:lnTo>
                  <a:pt x="3206" y="2031"/>
                </a:lnTo>
                <a:lnTo>
                  <a:pt x="3221" y="2016"/>
                </a:lnTo>
                <a:lnTo>
                  <a:pt x="2276" y="2364"/>
                </a:lnTo>
                <a:lnTo>
                  <a:pt x="3206" y="1912"/>
                </a:lnTo>
                <a:lnTo>
                  <a:pt x="3185" y="1912"/>
                </a:lnTo>
                <a:lnTo>
                  <a:pt x="3175" y="1902"/>
                </a:lnTo>
                <a:lnTo>
                  <a:pt x="3169" y="1896"/>
                </a:lnTo>
                <a:lnTo>
                  <a:pt x="3169" y="1907"/>
                </a:lnTo>
                <a:lnTo>
                  <a:pt x="3175" y="1917"/>
                </a:lnTo>
                <a:lnTo>
                  <a:pt x="3180" y="1933"/>
                </a:lnTo>
                <a:lnTo>
                  <a:pt x="3185" y="1948"/>
                </a:lnTo>
                <a:lnTo>
                  <a:pt x="3180" y="1969"/>
                </a:lnTo>
                <a:lnTo>
                  <a:pt x="3180" y="1979"/>
                </a:lnTo>
                <a:lnTo>
                  <a:pt x="3190" y="1969"/>
                </a:lnTo>
                <a:lnTo>
                  <a:pt x="3195" y="1964"/>
                </a:lnTo>
                <a:lnTo>
                  <a:pt x="3206" y="1964"/>
                </a:lnTo>
                <a:lnTo>
                  <a:pt x="3211" y="1969"/>
                </a:lnTo>
                <a:lnTo>
                  <a:pt x="3216" y="1964"/>
                </a:lnTo>
                <a:lnTo>
                  <a:pt x="3226" y="1954"/>
                </a:lnTo>
                <a:lnTo>
                  <a:pt x="3237" y="1938"/>
                </a:lnTo>
                <a:lnTo>
                  <a:pt x="3232" y="1933"/>
                </a:lnTo>
                <a:lnTo>
                  <a:pt x="3226" y="1938"/>
                </a:lnTo>
                <a:lnTo>
                  <a:pt x="3211" y="1948"/>
                </a:lnTo>
                <a:lnTo>
                  <a:pt x="3211" y="1943"/>
                </a:lnTo>
                <a:lnTo>
                  <a:pt x="3211" y="1938"/>
                </a:lnTo>
                <a:lnTo>
                  <a:pt x="3221" y="1907"/>
                </a:lnTo>
                <a:lnTo>
                  <a:pt x="3206" y="1912"/>
                </a:lnTo>
                <a:lnTo>
                  <a:pt x="2276" y="2364"/>
                </a:lnTo>
                <a:lnTo>
                  <a:pt x="322" y="2322"/>
                </a:lnTo>
                <a:lnTo>
                  <a:pt x="327" y="2317"/>
                </a:lnTo>
                <a:lnTo>
                  <a:pt x="327" y="2302"/>
                </a:lnTo>
                <a:lnTo>
                  <a:pt x="327" y="2291"/>
                </a:lnTo>
                <a:lnTo>
                  <a:pt x="322" y="2307"/>
                </a:lnTo>
                <a:lnTo>
                  <a:pt x="322" y="2322"/>
                </a:lnTo>
                <a:lnTo>
                  <a:pt x="2276" y="2364"/>
                </a:lnTo>
                <a:lnTo>
                  <a:pt x="3029" y="1979"/>
                </a:lnTo>
                <a:lnTo>
                  <a:pt x="3029" y="1969"/>
                </a:lnTo>
                <a:lnTo>
                  <a:pt x="3034" y="1959"/>
                </a:lnTo>
                <a:lnTo>
                  <a:pt x="3034" y="1954"/>
                </a:lnTo>
                <a:lnTo>
                  <a:pt x="3034" y="1948"/>
                </a:lnTo>
                <a:lnTo>
                  <a:pt x="3024" y="1954"/>
                </a:lnTo>
                <a:lnTo>
                  <a:pt x="3019" y="1959"/>
                </a:lnTo>
                <a:lnTo>
                  <a:pt x="3019" y="1964"/>
                </a:lnTo>
                <a:lnTo>
                  <a:pt x="3024" y="1964"/>
                </a:lnTo>
                <a:lnTo>
                  <a:pt x="3024" y="1969"/>
                </a:lnTo>
                <a:lnTo>
                  <a:pt x="3024" y="1979"/>
                </a:lnTo>
                <a:lnTo>
                  <a:pt x="3019" y="1985"/>
                </a:lnTo>
                <a:lnTo>
                  <a:pt x="3029" y="1979"/>
                </a:lnTo>
                <a:lnTo>
                  <a:pt x="2276" y="2364"/>
                </a:lnTo>
                <a:lnTo>
                  <a:pt x="63" y="1398"/>
                </a:lnTo>
                <a:lnTo>
                  <a:pt x="63" y="1392"/>
                </a:lnTo>
                <a:lnTo>
                  <a:pt x="57" y="1392"/>
                </a:lnTo>
                <a:lnTo>
                  <a:pt x="63" y="1398"/>
                </a:lnTo>
                <a:lnTo>
                  <a:pt x="57" y="1398"/>
                </a:lnTo>
                <a:lnTo>
                  <a:pt x="63" y="1398"/>
                </a:lnTo>
                <a:lnTo>
                  <a:pt x="2276" y="2364"/>
                </a:lnTo>
                <a:lnTo>
                  <a:pt x="3388" y="1195"/>
                </a:lnTo>
                <a:lnTo>
                  <a:pt x="3393" y="1153"/>
                </a:lnTo>
                <a:lnTo>
                  <a:pt x="3382" y="1190"/>
                </a:lnTo>
                <a:lnTo>
                  <a:pt x="3377" y="1211"/>
                </a:lnTo>
                <a:lnTo>
                  <a:pt x="3377" y="1221"/>
                </a:lnTo>
                <a:lnTo>
                  <a:pt x="3382" y="1216"/>
                </a:lnTo>
                <a:lnTo>
                  <a:pt x="3388" y="1195"/>
                </a:lnTo>
                <a:lnTo>
                  <a:pt x="2276" y="2364"/>
                </a:lnTo>
                <a:lnTo>
                  <a:pt x="3465" y="1128"/>
                </a:lnTo>
                <a:lnTo>
                  <a:pt x="3471" y="1107"/>
                </a:lnTo>
                <a:lnTo>
                  <a:pt x="3476" y="1102"/>
                </a:lnTo>
                <a:lnTo>
                  <a:pt x="3481" y="1102"/>
                </a:lnTo>
                <a:lnTo>
                  <a:pt x="3481" y="1086"/>
                </a:lnTo>
                <a:lnTo>
                  <a:pt x="3481" y="1076"/>
                </a:lnTo>
                <a:lnTo>
                  <a:pt x="3476" y="1076"/>
                </a:lnTo>
                <a:lnTo>
                  <a:pt x="3476" y="1086"/>
                </a:lnTo>
                <a:lnTo>
                  <a:pt x="3471" y="1076"/>
                </a:lnTo>
                <a:lnTo>
                  <a:pt x="3471" y="1060"/>
                </a:lnTo>
                <a:lnTo>
                  <a:pt x="3465" y="1091"/>
                </a:lnTo>
                <a:lnTo>
                  <a:pt x="3460" y="1122"/>
                </a:lnTo>
                <a:lnTo>
                  <a:pt x="3465" y="1128"/>
                </a:lnTo>
                <a:lnTo>
                  <a:pt x="2276" y="2364"/>
                </a:lnTo>
                <a:lnTo>
                  <a:pt x="3263" y="1699"/>
                </a:lnTo>
                <a:lnTo>
                  <a:pt x="3263" y="1694"/>
                </a:lnTo>
                <a:lnTo>
                  <a:pt x="3252" y="1694"/>
                </a:lnTo>
                <a:lnTo>
                  <a:pt x="3237" y="1704"/>
                </a:lnTo>
                <a:lnTo>
                  <a:pt x="3232" y="1720"/>
                </a:lnTo>
                <a:lnTo>
                  <a:pt x="3242" y="1715"/>
                </a:lnTo>
                <a:lnTo>
                  <a:pt x="3263" y="1699"/>
                </a:lnTo>
                <a:lnTo>
                  <a:pt x="2276" y="2364"/>
                </a:lnTo>
                <a:lnTo>
                  <a:pt x="3237" y="2047"/>
                </a:lnTo>
                <a:lnTo>
                  <a:pt x="3247" y="2047"/>
                </a:lnTo>
                <a:lnTo>
                  <a:pt x="3237" y="2037"/>
                </a:lnTo>
                <a:lnTo>
                  <a:pt x="3226" y="2031"/>
                </a:lnTo>
                <a:lnTo>
                  <a:pt x="3226" y="2026"/>
                </a:lnTo>
                <a:lnTo>
                  <a:pt x="3221" y="2031"/>
                </a:lnTo>
                <a:lnTo>
                  <a:pt x="3216" y="2042"/>
                </a:lnTo>
                <a:lnTo>
                  <a:pt x="3226" y="2057"/>
                </a:lnTo>
                <a:lnTo>
                  <a:pt x="3237" y="2047"/>
                </a:lnTo>
                <a:lnTo>
                  <a:pt x="2276" y="2364"/>
                </a:lnTo>
                <a:lnTo>
                  <a:pt x="3159" y="1772"/>
                </a:lnTo>
                <a:lnTo>
                  <a:pt x="3159" y="1798"/>
                </a:lnTo>
                <a:lnTo>
                  <a:pt x="3164" y="1808"/>
                </a:lnTo>
                <a:lnTo>
                  <a:pt x="3169" y="1808"/>
                </a:lnTo>
                <a:lnTo>
                  <a:pt x="3175" y="1803"/>
                </a:lnTo>
                <a:lnTo>
                  <a:pt x="3190" y="1792"/>
                </a:lnTo>
                <a:lnTo>
                  <a:pt x="3200" y="1772"/>
                </a:lnTo>
                <a:lnTo>
                  <a:pt x="3211" y="1751"/>
                </a:lnTo>
                <a:lnTo>
                  <a:pt x="3200" y="1751"/>
                </a:lnTo>
                <a:lnTo>
                  <a:pt x="3190" y="1751"/>
                </a:lnTo>
                <a:lnTo>
                  <a:pt x="3175" y="1756"/>
                </a:lnTo>
                <a:lnTo>
                  <a:pt x="3159" y="1772"/>
                </a:lnTo>
                <a:lnTo>
                  <a:pt x="2276" y="2364"/>
                </a:lnTo>
                <a:lnTo>
                  <a:pt x="3517" y="1200"/>
                </a:lnTo>
                <a:lnTo>
                  <a:pt x="3507" y="1211"/>
                </a:lnTo>
                <a:lnTo>
                  <a:pt x="3507" y="1221"/>
                </a:lnTo>
                <a:lnTo>
                  <a:pt x="3512" y="1221"/>
                </a:lnTo>
                <a:lnTo>
                  <a:pt x="3523" y="1211"/>
                </a:lnTo>
                <a:lnTo>
                  <a:pt x="3523" y="1200"/>
                </a:lnTo>
                <a:lnTo>
                  <a:pt x="3517" y="1200"/>
                </a:lnTo>
                <a:lnTo>
                  <a:pt x="2276" y="2364"/>
                </a:lnTo>
                <a:lnTo>
                  <a:pt x="5" y="1460"/>
                </a:lnTo>
                <a:lnTo>
                  <a:pt x="5" y="1455"/>
                </a:lnTo>
                <a:lnTo>
                  <a:pt x="5" y="1450"/>
                </a:lnTo>
                <a:lnTo>
                  <a:pt x="11" y="1450"/>
                </a:lnTo>
                <a:lnTo>
                  <a:pt x="5" y="1450"/>
                </a:lnTo>
                <a:lnTo>
                  <a:pt x="0" y="1450"/>
                </a:lnTo>
                <a:lnTo>
                  <a:pt x="0" y="1460"/>
                </a:lnTo>
                <a:lnTo>
                  <a:pt x="5" y="1460"/>
                </a:lnTo>
                <a:lnTo>
                  <a:pt x="2276" y="2364"/>
                </a:lnTo>
                <a:lnTo>
                  <a:pt x="333" y="2946"/>
                </a:lnTo>
                <a:lnTo>
                  <a:pt x="327" y="2941"/>
                </a:lnTo>
                <a:lnTo>
                  <a:pt x="327" y="2961"/>
                </a:lnTo>
                <a:lnTo>
                  <a:pt x="333" y="2946"/>
                </a:lnTo>
                <a:lnTo>
                  <a:pt x="2276" y="2364"/>
                </a:lnTo>
                <a:lnTo>
                  <a:pt x="68" y="1392"/>
                </a:lnTo>
                <a:lnTo>
                  <a:pt x="63" y="1403"/>
                </a:lnTo>
                <a:lnTo>
                  <a:pt x="68" y="1403"/>
                </a:lnTo>
                <a:lnTo>
                  <a:pt x="78" y="1398"/>
                </a:lnTo>
                <a:lnTo>
                  <a:pt x="73" y="1398"/>
                </a:lnTo>
                <a:lnTo>
                  <a:pt x="73" y="1392"/>
                </a:lnTo>
                <a:lnTo>
                  <a:pt x="68" y="1392"/>
                </a:lnTo>
                <a:lnTo>
                  <a:pt x="2276" y="2364"/>
                </a:lnTo>
                <a:lnTo>
                  <a:pt x="322" y="2743"/>
                </a:lnTo>
                <a:lnTo>
                  <a:pt x="327" y="2743"/>
                </a:lnTo>
                <a:lnTo>
                  <a:pt x="327" y="2738"/>
                </a:lnTo>
                <a:lnTo>
                  <a:pt x="327" y="2728"/>
                </a:lnTo>
                <a:lnTo>
                  <a:pt x="322" y="2743"/>
                </a:lnTo>
                <a:lnTo>
                  <a:pt x="2276" y="2364"/>
                </a:lnTo>
                <a:lnTo>
                  <a:pt x="333" y="2889"/>
                </a:lnTo>
                <a:lnTo>
                  <a:pt x="338" y="2863"/>
                </a:lnTo>
                <a:lnTo>
                  <a:pt x="333" y="2868"/>
                </a:lnTo>
                <a:lnTo>
                  <a:pt x="333" y="2889"/>
                </a:lnTo>
                <a:lnTo>
                  <a:pt x="2276" y="2364"/>
                </a:lnTo>
                <a:lnTo>
                  <a:pt x="338" y="2670"/>
                </a:lnTo>
                <a:lnTo>
                  <a:pt x="343" y="2650"/>
                </a:lnTo>
                <a:lnTo>
                  <a:pt x="338" y="2660"/>
                </a:lnTo>
                <a:lnTo>
                  <a:pt x="338" y="2665"/>
                </a:lnTo>
                <a:lnTo>
                  <a:pt x="338" y="2670"/>
                </a:lnTo>
                <a:lnTo>
                  <a:pt x="2276" y="2364"/>
                </a:lnTo>
                <a:lnTo>
                  <a:pt x="2852" y="2629"/>
                </a:lnTo>
                <a:lnTo>
                  <a:pt x="2852" y="2608"/>
                </a:lnTo>
                <a:lnTo>
                  <a:pt x="2847" y="2587"/>
                </a:lnTo>
                <a:lnTo>
                  <a:pt x="2842" y="2582"/>
                </a:lnTo>
                <a:lnTo>
                  <a:pt x="2842" y="2593"/>
                </a:lnTo>
                <a:lnTo>
                  <a:pt x="2847" y="2618"/>
                </a:lnTo>
                <a:lnTo>
                  <a:pt x="2847" y="2629"/>
                </a:lnTo>
                <a:lnTo>
                  <a:pt x="2852" y="2629"/>
                </a:lnTo>
                <a:lnTo>
                  <a:pt x="2276" y="2364"/>
                </a:lnTo>
                <a:lnTo>
                  <a:pt x="852" y="779"/>
                </a:lnTo>
                <a:lnTo>
                  <a:pt x="847" y="785"/>
                </a:lnTo>
                <a:lnTo>
                  <a:pt x="852" y="785"/>
                </a:lnTo>
                <a:lnTo>
                  <a:pt x="857" y="779"/>
                </a:lnTo>
                <a:lnTo>
                  <a:pt x="852" y="779"/>
                </a:lnTo>
                <a:lnTo>
                  <a:pt x="2276" y="2364"/>
                </a:lnTo>
                <a:lnTo>
                  <a:pt x="863" y="650"/>
                </a:lnTo>
                <a:lnTo>
                  <a:pt x="852" y="650"/>
                </a:lnTo>
                <a:lnTo>
                  <a:pt x="852" y="660"/>
                </a:lnTo>
                <a:lnTo>
                  <a:pt x="852" y="655"/>
                </a:lnTo>
                <a:lnTo>
                  <a:pt x="852" y="660"/>
                </a:lnTo>
                <a:lnTo>
                  <a:pt x="857" y="655"/>
                </a:lnTo>
                <a:lnTo>
                  <a:pt x="863" y="650"/>
                </a:lnTo>
                <a:lnTo>
                  <a:pt x="2276" y="2364"/>
                </a:lnTo>
                <a:lnTo>
                  <a:pt x="847" y="520"/>
                </a:lnTo>
                <a:lnTo>
                  <a:pt x="852" y="520"/>
                </a:lnTo>
                <a:lnTo>
                  <a:pt x="857" y="515"/>
                </a:lnTo>
                <a:lnTo>
                  <a:pt x="847" y="520"/>
                </a:lnTo>
                <a:lnTo>
                  <a:pt x="847" y="525"/>
                </a:lnTo>
                <a:lnTo>
                  <a:pt x="847" y="520"/>
                </a:lnTo>
                <a:lnTo>
                  <a:pt x="2276" y="2364"/>
                </a:lnTo>
                <a:lnTo>
                  <a:pt x="847" y="774"/>
                </a:lnTo>
                <a:lnTo>
                  <a:pt x="847" y="774"/>
                </a:lnTo>
                <a:lnTo>
                  <a:pt x="842" y="774"/>
                </a:lnTo>
                <a:lnTo>
                  <a:pt x="842" y="774"/>
                </a:lnTo>
                <a:lnTo>
                  <a:pt x="847" y="774"/>
                </a:lnTo>
                <a:lnTo>
                  <a:pt x="2276" y="2364"/>
                </a:lnTo>
                <a:lnTo>
                  <a:pt x="894" y="551"/>
                </a:lnTo>
                <a:lnTo>
                  <a:pt x="899" y="551"/>
                </a:lnTo>
                <a:lnTo>
                  <a:pt x="899" y="546"/>
                </a:lnTo>
                <a:lnTo>
                  <a:pt x="894" y="551"/>
                </a:lnTo>
                <a:lnTo>
                  <a:pt x="2276" y="2364"/>
                </a:lnTo>
                <a:lnTo>
                  <a:pt x="904" y="629"/>
                </a:lnTo>
                <a:lnTo>
                  <a:pt x="899" y="634"/>
                </a:lnTo>
                <a:lnTo>
                  <a:pt x="899" y="639"/>
                </a:lnTo>
                <a:lnTo>
                  <a:pt x="904" y="634"/>
                </a:lnTo>
                <a:lnTo>
                  <a:pt x="904" y="629"/>
                </a:lnTo>
                <a:lnTo>
                  <a:pt x="2276" y="2364"/>
                </a:lnTo>
                <a:lnTo>
                  <a:pt x="868" y="889"/>
                </a:lnTo>
                <a:lnTo>
                  <a:pt x="873" y="883"/>
                </a:lnTo>
                <a:lnTo>
                  <a:pt x="878" y="878"/>
                </a:lnTo>
                <a:lnTo>
                  <a:pt x="868" y="878"/>
                </a:lnTo>
                <a:lnTo>
                  <a:pt x="868" y="883"/>
                </a:lnTo>
                <a:lnTo>
                  <a:pt x="863" y="883"/>
                </a:lnTo>
                <a:lnTo>
                  <a:pt x="857" y="889"/>
                </a:lnTo>
                <a:lnTo>
                  <a:pt x="863" y="889"/>
                </a:lnTo>
                <a:lnTo>
                  <a:pt x="868" y="889"/>
                </a:lnTo>
                <a:lnTo>
                  <a:pt x="2276" y="2364"/>
                </a:lnTo>
                <a:lnTo>
                  <a:pt x="894" y="546"/>
                </a:lnTo>
                <a:lnTo>
                  <a:pt x="899" y="540"/>
                </a:lnTo>
                <a:lnTo>
                  <a:pt x="894" y="540"/>
                </a:lnTo>
                <a:lnTo>
                  <a:pt x="894" y="546"/>
                </a:lnTo>
                <a:lnTo>
                  <a:pt x="2276" y="2364"/>
                </a:lnTo>
                <a:lnTo>
                  <a:pt x="889" y="676"/>
                </a:lnTo>
                <a:lnTo>
                  <a:pt x="904" y="665"/>
                </a:lnTo>
                <a:lnTo>
                  <a:pt x="883" y="676"/>
                </a:lnTo>
                <a:lnTo>
                  <a:pt x="889" y="676"/>
                </a:lnTo>
                <a:lnTo>
                  <a:pt x="2276" y="2364"/>
                </a:lnTo>
                <a:lnTo>
                  <a:pt x="883" y="738"/>
                </a:lnTo>
                <a:lnTo>
                  <a:pt x="889" y="738"/>
                </a:lnTo>
                <a:lnTo>
                  <a:pt x="889" y="733"/>
                </a:lnTo>
                <a:lnTo>
                  <a:pt x="883" y="733"/>
                </a:lnTo>
                <a:lnTo>
                  <a:pt x="883" y="738"/>
                </a:lnTo>
                <a:lnTo>
                  <a:pt x="2276" y="2364"/>
                </a:lnTo>
                <a:lnTo>
                  <a:pt x="889" y="577"/>
                </a:lnTo>
                <a:lnTo>
                  <a:pt x="883" y="577"/>
                </a:lnTo>
                <a:lnTo>
                  <a:pt x="878" y="582"/>
                </a:lnTo>
                <a:lnTo>
                  <a:pt x="889" y="577"/>
                </a:lnTo>
                <a:lnTo>
                  <a:pt x="2276" y="2364"/>
                </a:lnTo>
                <a:lnTo>
                  <a:pt x="894" y="727"/>
                </a:lnTo>
                <a:lnTo>
                  <a:pt x="899" y="722"/>
                </a:lnTo>
                <a:lnTo>
                  <a:pt x="889" y="727"/>
                </a:lnTo>
                <a:lnTo>
                  <a:pt x="894" y="727"/>
                </a:lnTo>
                <a:lnTo>
                  <a:pt x="2276" y="2364"/>
                </a:lnTo>
                <a:lnTo>
                  <a:pt x="883" y="707"/>
                </a:lnTo>
                <a:lnTo>
                  <a:pt x="883" y="712"/>
                </a:lnTo>
                <a:lnTo>
                  <a:pt x="889" y="712"/>
                </a:lnTo>
                <a:lnTo>
                  <a:pt x="894" y="712"/>
                </a:lnTo>
                <a:lnTo>
                  <a:pt x="899" y="707"/>
                </a:lnTo>
                <a:lnTo>
                  <a:pt x="899" y="702"/>
                </a:lnTo>
                <a:lnTo>
                  <a:pt x="894" y="702"/>
                </a:lnTo>
                <a:lnTo>
                  <a:pt x="889" y="702"/>
                </a:lnTo>
                <a:lnTo>
                  <a:pt x="889" y="707"/>
                </a:lnTo>
                <a:lnTo>
                  <a:pt x="883" y="707"/>
                </a:lnTo>
                <a:lnTo>
                  <a:pt x="2276" y="2364"/>
                </a:lnTo>
                <a:lnTo>
                  <a:pt x="1164" y="281"/>
                </a:lnTo>
                <a:lnTo>
                  <a:pt x="1164" y="286"/>
                </a:lnTo>
                <a:lnTo>
                  <a:pt x="1169" y="286"/>
                </a:lnTo>
                <a:lnTo>
                  <a:pt x="1174" y="286"/>
                </a:lnTo>
                <a:lnTo>
                  <a:pt x="1180" y="281"/>
                </a:lnTo>
                <a:lnTo>
                  <a:pt x="1185" y="281"/>
                </a:lnTo>
                <a:lnTo>
                  <a:pt x="1185" y="276"/>
                </a:lnTo>
                <a:lnTo>
                  <a:pt x="1190" y="270"/>
                </a:lnTo>
                <a:lnTo>
                  <a:pt x="1185" y="265"/>
                </a:lnTo>
                <a:lnTo>
                  <a:pt x="1174" y="270"/>
                </a:lnTo>
                <a:lnTo>
                  <a:pt x="1169" y="276"/>
                </a:lnTo>
                <a:lnTo>
                  <a:pt x="1164" y="276"/>
                </a:lnTo>
                <a:lnTo>
                  <a:pt x="1169" y="276"/>
                </a:lnTo>
                <a:lnTo>
                  <a:pt x="1164" y="281"/>
                </a:lnTo>
                <a:lnTo>
                  <a:pt x="2276" y="2364"/>
                </a:lnTo>
                <a:lnTo>
                  <a:pt x="1154" y="426"/>
                </a:lnTo>
                <a:lnTo>
                  <a:pt x="1159" y="426"/>
                </a:lnTo>
                <a:lnTo>
                  <a:pt x="1159" y="421"/>
                </a:lnTo>
                <a:lnTo>
                  <a:pt x="1164" y="421"/>
                </a:lnTo>
                <a:lnTo>
                  <a:pt x="1164" y="416"/>
                </a:lnTo>
                <a:lnTo>
                  <a:pt x="1159" y="416"/>
                </a:lnTo>
                <a:lnTo>
                  <a:pt x="1154" y="426"/>
                </a:lnTo>
                <a:lnTo>
                  <a:pt x="2276" y="2364"/>
                </a:lnTo>
                <a:lnTo>
                  <a:pt x="1128" y="364"/>
                </a:lnTo>
                <a:lnTo>
                  <a:pt x="1138" y="359"/>
                </a:lnTo>
                <a:lnTo>
                  <a:pt x="1148" y="348"/>
                </a:lnTo>
                <a:lnTo>
                  <a:pt x="1143" y="353"/>
                </a:lnTo>
                <a:lnTo>
                  <a:pt x="1143" y="348"/>
                </a:lnTo>
                <a:lnTo>
                  <a:pt x="1133" y="348"/>
                </a:lnTo>
                <a:lnTo>
                  <a:pt x="1128" y="364"/>
                </a:lnTo>
                <a:lnTo>
                  <a:pt x="2276" y="2364"/>
                </a:lnTo>
                <a:lnTo>
                  <a:pt x="1117" y="681"/>
                </a:lnTo>
                <a:lnTo>
                  <a:pt x="1117" y="686"/>
                </a:lnTo>
                <a:lnTo>
                  <a:pt x="1122" y="686"/>
                </a:lnTo>
                <a:lnTo>
                  <a:pt x="1128" y="686"/>
                </a:lnTo>
                <a:lnTo>
                  <a:pt x="1138" y="676"/>
                </a:lnTo>
                <a:lnTo>
                  <a:pt x="1138" y="670"/>
                </a:lnTo>
                <a:lnTo>
                  <a:pt x="1133" y="670"/>
                </a:lnTo>
                <a:lnTo>
                  <a:pt x="1117" y="676"/>
                </a:lnTo>
                <a:lnTo>
                  <a:pt x="1117" y="681"/>
                </a:lnTo>
                <a:lnTo>
                  <a:pt x="2276" y="2364"/>
                </a:lnTo>
                <a:lnTo>
                  <a:pt x="1096" y="743"/>
                </a:lnTo>
                <a:lnTo>
                  <a:pt x="1091" y="753"/>
                </a:lnTo>
                <a:lnTo>
                  <a:pt x="1091" y="748"/>
                </a:lnTo>
                <a:lnTo>
                  <a:pt x="1091" y="753"/>
                </a:lnTo>
                <a:lnTo>
                  <a:pt x="1091" y="759"/>
                </a:lnTo>
                <a:lnTo>
                  <a:pt x="1096" y="759"/>
                </a:lnTo>
                <a:lnTo>
                  <a:pt x="1091" y="759"/>
                </a:lnTo>
                <a:lnTo>
                  <a:pt x="1096" y="759"/>
                </a:lnTo>
                <a:lnTo>
                  <a:pt x="1096" y="753"/>
                </a:lnTo>
                <a:lnTo>
                  <a:pt x="1102" y="759"/>
                </a:lnTo>
                <a:lnTo>
                  <a:pt x="1107" y="759"/>
                </a:lnTo>
                <a:lnTo>
                  <a:pt x="1112" y="753"/>
                </a:lnTo>
                <a:lnTo>
                  <a:pt x="1117" y="753"/>
                </a:lnTo>
                <a:lnTo>
                  <a:pt x="1112" y="748"/>
                </a:lnTo>
                <a:lnTo>
                  <a:pt x="1107" y="748"/>
                </a:lnTo>
                <a:lnTo>
                  <a:pt x="1112" y="743"/>
                </a:lnTo>
                <a:lnTo>
                  <a:pt x="1107" y="743"/>
                </a:lnTo>
                <a:lnTo>
                  <a:pt x="1096" y="743"/>
                </a:lnTo>
                <a:lnTo>
                  <a:pt x="2276" y="2364"/>
                </a:lnTo>
                <a:lnTo>
                  <a:pt x="1133" y="774"/>
                </a:lnTo>
                <a:lnTo>
                  <a:pt x="1128" y="774"/>
                </a:lnTo>
                <a:lnTo>
                  <a:pt x="1133" y="774"/>
                </a:lnTo>
                <a:lnTo>
                  <a:pt x="1133" y="774"/>
                </a:lnTo>
                <a:lnTo>
                  <a:pt x="2276" y="2364"/>
                </a:lnTo>
                <a:lnTo>
                  <a:pt x="1154" y="530"/>
                </a:lnTo>
                <a:lnTo>
                  <a:pt x="1148" y="530"/>
                </a:lnTo>
                <a:lnTo>
                  <a:pt x="1148" y="535"/>
                </a:lnTo>
                <a:lnTo>
                  <a:pt x="1154" y="535"/>
                </a:lnTo>
                <a:lnTo>
                  <a:pt x="1159" y="530"/>
                </a:lnTo>
                <a:lnTo>
                  <a:pt x="1164" y="530"/>
                </a:lnTo>
                <a:lnTo>
                  <a:pt x="1164" y="525"/>
                </a:lnTo>
                <a:lnTo>
                  <a:pt x="1164" y="520"/>
                </a:lnTo>
                <a:lnTo>
                  <a:pt x="1159" y="525"/>
                </a:lnTo>
                <a:lnTo>
                  <a:pt x="1148" y="530"/>
                </a:lnTo>
                <a:lnTo>
                  <a:pt x="1154" y="530"/>
                </a:lnTo>
                <a:lnTo>
                  <a:pt x="2276" y="2364"/>
                </a:lnTo>
                <a:lnTo>
                  <a:pt x="1143" y="447"/>
                </a:lnTo>
                <a:lnTo>
                  <a:pt x="1148" y="442"/>
                </a:lnTo>
                <a:lnTo>
                  <a:pt x="1148" y="447"/>
                </a:lnTo>
                <a:lnTo>
                  <a:pt x="1154" y="442"/>
                </a:lnTo>
                <a:lnTo>
                  <a:pt x="1148" y="442"/>
                </a:lnTo>
                <a:lnTo>
                  <a:pt x="1143" y="447"/>
                </a:lnTo>
                <a:lnTo>
                  <a:pt x="2276" y="2364"/>
                </a:lnTo>
                <a:lnTo>
                  <a:pt x="982" y="598"/>
                </a:lnTo>
                <a:lnTo>
                  <a:pt x="977" y="603"/>
                </a:lnTo>
                <a:lnTo>
                  <a:pt x="982" y="603"/>
                </a:lnTo>
                <a:lnTo>
                  <a:pt x="977" y="603"/>
                </a:lnTo>
                <a:lnTo>
                  <a:pt x="982" y="603"/>
                </a:lnTo>
                <a:lnTo>
                  <a:pt x="982" y="598"/>
                </a:lnTo>
                <a:lnTo>
                  <a:pt x="2276" y="2364"/>
                </a:lnTo>
                <a:lnTo>
                  <a:pt x="982" y="447"/>
                </a:lnTo>
                <a:lnTo>
                  <a:pt x="987" y="447"/>
                </a:lnTo>
                <a:lnTo>
                  <a:pt x="987" y="452"/>
                </a:lnTo>
                <a:lnTo>
                  <a:pt x="992" y="447"/>
                </a:lnTo>
                <a:lnTo>
                  <a:pt x="1008" y="437"/>
                </a:lnTo>
                <a:lnTo>
                  <a:pt x="1008" y="431"/>
                </a:lnTo>
                <a:lnTo>
                  <a:pt x="1013" y="426"/>
                </a:lnTo>
                <a:lnTo>
                  <a:pt x="1029" y="421"/>
                </a:lnTo>
                <a:lnTo>
                  <a:pt x="1024" y="416"/>
                </a:lnTo>
                <a:lnTo>
                  <a:pt x="1013" y="426"/>
                </a:lnTo>
                <a:lnTo>
                  <a:pt x="1003" y="431"/>
                </a:lnTo>
                <a:lnTo>
                  <a:pt x="992" y="437"/>
                </a:lnTo>
                <a:lnTo>
                  <a:pt x="987" y="437"/>
                </a:lnTo>
                <a:lnTo>
                  <a:pt x="987" y="442"/>
                </a:lnTo>
                <a:lnTo>
                  <a:pt x="982" y="447"/>
                </a:lnTo>
                <a:lnTo>
                  <a:pt x="2276" y="2364"/>
                </a:lnTo>
                <a:lnTo>
                  <a:pt x="1102" y="374"/>
                </a:lnTo>
                <a:lnTo>
                  <a:pt x="1107" y="374"/>
                </a:lnTo>
                <a:lnTo>
                  <a:pt x="1102" y="369"/>
                </a:lnTo>
                <a:lnTo>
                  <a:pt x="1096" y="374"/>
                </a:lnTo>
                <a:lnTo>
                  <a:pt x="1102" y="374"/>
                </a:lnTo>
                <a:lnTo>
                  <a:pt x="1096" y="374"/>
                </a:lnTo>
                <a:lnTo>
                  <a:pt x="1096" y="379"/>
                </a:lnTo>
                <a:lnTo>
                  <a:pt x="1102" y="374"/>
                </a:lnTo>
                <a:lnTo>
                  <a:pt x="2276" y="2364"/>
                </a:lnTo>
                <a:lnTo>
                  <a:pt x="1039" y="281"/>
                </a:lnTo>
                <a:lnTo>
                  <a:pt x="1039" y="286"/>
                </a:lnTo>
                <a:lnTo>
                  <a:pt x="1044" y="286"/>
                </a:lnTo>
                <a:lnTo>
                  <a:pt x="1055" y="281"/>
                </a:lnTo>
                <a:lnTo>
                  <a:pt x="1060" y="276"/>
                </a:lnTo>
                <a:lnTo>
                  <a:pt x="1060" y="270"/>
                </a:lnTo>
                <a:lnTo>
                  <a:pt x="1055" y="265"/>
                </a:lnTo>
                <a:lnTo>
                  <a:pt x="1044" y="270"/>
                </a:lnTo>
                <a:lnTo>
                  <a:pt x="1039" y="276"/>
                </a:lnTo>
                <a:lnTo>
                  <a:pt x="1039" y="281"/>
                </a:lnTo>
                <a:lnTo>
                  <a:pt x="2276" y="2364"/>
                </a:lnTo>
                <a:lnTo>
                  <a:pt x="1013" y="369"/>
                </a:lnTo>
                <a:lnTo>
                  <a:pt x="1024" y="369"/>
                </a:lnTo>
                <a:lnTo>
                  <a:pt x="1029" y="369"/>
                </a:lnTo>
                <a:lnTo>
                  <a:pt x="1029" y="364"/>
                </a:lnTo>
                <a:lnTo>
                  <a:pt x="1034" y="364"/>
                </a:lnTo>
                <a:lnTo>
                  <a:pt x="1039" y="353"/>
                </a:lnTo>
                <a:lnTo>
                  <a:pt x="1034" y="353"/>
                </a:lnTo>
                <a:lnTo>
                  <a:pt x="1029" y="353"/>
                </a:lnTo>
                <a:lnTo>
                  <a:pt x="1024" y="359"/>
                </a:lnTo>
                <a:lnTo>
                  <a:pt x="1013" y="364"/>
                </a:lnTo>
                <a:lnTo>
                  <a:pt x="1013" y="369"/>
                </a:lnTo>
                <a:lnTo>
                  <a:pt x="2276" y="2364"/>
                </a:lnTo>
                <a:lnTo>
                  <a:pt x="998" y="426"/>
                </a:lnTo>
                <a:lnTo>
                  <a:pt x="992" y="426"/>
                </a:lnTo>
                <a:lnTo>
                  <a:pt x="1003" y="421"/>
                </a:lnTo>
                <a:lnTo>
                  <a:pt x="998" y="421"/>
                </a:lnTo>
                <a:lnTo>
                  <a:pt x="998" y="426"/>
                </a:lnTo>
                <a:lnTo>
                  <a:pt x="2276" y="2364"/>
                </a:lnTo>
                <a:lnTo>
                  <a:pt x="1133" y="748"/>
                </a:lnTo>
                <a:lnTo>
                  <a:pt x="1133" y="753"/>
                </a:lnTo>
                <a:lnTo>
                  <a:pt x="1138" y="753"/>
                </a:lnTo>
                <a:lnTo>
                  <a:pt x="1143" y="748"/>
                </a:lnTo>
                <a:lnTo>
                  <a:pt x="1148" y="748"/>
                </a:lnTo>
                <a:lnTo>
                  <a:pt x="1148" y="743"/>
                </a:lnTo>
                <a:lnTo>
                  <a:pt x="1154" y="743"/>
                </a:lnTo>
                <a:lnTo>
                  <a:pt x="1159" y="738"/>
                </a:lnTo>
                <a:lnTo>
                  <a:pt x="1159" y="733"/>
                </a:lnTo>
                <a:lnTo>
                  <a:pt x="1143" y="738"/>
                </a:lnTo>
                <a:lnTo>
                  <a:pt x="1138" y="743"/>
                </a:lnTo>
                <a:lnTo>
                  <a:pt x="1133" y="748"/>
                </a:lnTo>
                <a:lnTo>
                  <a:pt x="2276" y="2364"/>
                </a:lnTo>
                <a:lnTo>
                  <a:pt x="967" y="977"/>
                </a:lnTo>
                <a:lnTo>
                  <a:pt x="956" y="982"/>
                </a:lnTo>
                <a:lnTo>
                  <a:pt x="951" y="987"/>
                </a:lnTo>
                <a:lnTo>
                  <a:pt x="956" y="987"/>
                </a:lnTo>
                <a:lnTo>
                  <a:pt x="961" y="987"/>
                </a:lnTo>
                <a:lnTo>
                  <a:pt x="967" y="982"/>
                </a:lnTo>
                <a:lnTo>
                  <a:pt x="967" y="977"/>
                </a:lnTo>
                <a:lnTo>
                  <a:pt x="2276" y="2364"/>
                </a:lnTo>
                <a:lnTo>
                  <a:pt x="930" y="925"/>
                </a:lnTo>
                <a:lnTo>
                  <a:pt x="935" y="925"/>
                </a:lnTo>
                <a:lnTo>
                  <a:pt x="935" y="920"/>
                </a:lnTo>
                <a:lnTo>
                  <a:pt x="935" y="925"/>
                </a:lnTo>
                <a:lnTo>
                  <a:pt x="946" y="925"/>
                </a:lnTo>
                <a:lnTo>
                  <a:pt x="951" y="920"/>
                </a:lnTo>
                <a:lnTo>
                  <a:pt x="951" y="915"/>
                </a:lnTo>
                <a:lnTo>
                  <a:pt x="961" y="904"/>
                </a:lnTo>
                <a:lnTo>
                  <a:pt x="956" y="904"/>
                </a:lnTo>
                <a:lnTo>
                  <a:pt x="946" y="915"/>
                </a:lnTo>
                <a:lnTo>
                  <a:pt x="930" y="925"/>
                </a:lnTo>
                <a:lnTo>
                  <a:pt x="2276" y="2364"/>
                </a:lnTo>
                <a:lnTo>
                  <a:pt x="967" y="831"/>
                </a:lnTo>
                <a:lnTo>
                  <a:pt x="967" y="837"/>
                </a:lnTo>
                <a:lnTo>
                  <a:pt x="972" y="837"/>
                </a:lnTo>
                <a:lnTo>
                  <a:pt x="977" y="831"/>
                </a:lnTo>
                <a:lnTo>
                  <a:pt x="982" y="826"/>
                </a:lnTo>
                <a:lnTo>
                  <a:pt x="977" y="821"/>
                </a:lnTo>
                <a:lnTo>
                  <a:pt x="972" y="826"/>
                </a:lnTo>
                <a:lnTo>
                  <a:pt x="967" y="831"/>
                </a:lnTo>
                <a:lnTo>
                  <a:pt x="2276" y="2364"/>
                </a:lnTo>
                <a:lnTo>
                  <a:pt x="946" y="1034"/>
                </a:lnTo>
                <a:lnTo>
                  <a:pt x="935" y="1034"/>
                </a:lnTo>
                <a:lnTo>
                  <a:pt x="925" y="1034"/>
                </a:lnTo>
                <a:lnTo>
                  <a:pt x="920" y="1039"/>
                </a:lnTo>
                <a:lnTo>
                  <a:pt x="915" y="1039"/>
                </a:lnTo>
                <a:lnTo>
                  <a:pt x="915" y="1044"/>
                </a:lnTo>
                <a:lnTo>
                  <a:pt x="904" y="1050"/>
                </a:lnTo>
                <a:lnTo>
                  <a:pt x="909" y="1050"/>
                </a:lnTo>
                <a:lnTo>
                  <a:pt x="899" y="1055"/>
                </a:lnTo>
                <a:lnTo>
                  <a:pt x="894" y="1065"/>
                </a:lnTo>
                <a:lnTo>
                  <a:pt x="899" y="1065"/>
                </a:lnTo>
                <a:lnTo>
                  <a:pt x="894" y="1065"/>
                </a:lnTo>
                <a:lnTo>
                  <a:pt x="899" y="1065"/>
                </a:lnTo>
                <a:lnTo>
                  <a:pt x="894" y="1070"/>
                </a:lnTo>
                <a:lnTo>
                  <a:pt x="899" y="1070"/>
                </a:lnTo>
                <a:lnTo>
                  <a:pt x="904" y="1070"/>
                </a:lnTo>
                <a:lnTo>
                  <a:pt x="909" y="1070"/>
                </a:lnTo>
                <a:lnTo>
                  <a:pt x="904" y="1076"/>
                </a:lnTo>
                <a:lnTo>
                  <a:pt x="915" y="1065"/>
                </a:lnTo>
                <a:lnTo>
                  <a:pt x="915" y="1070"/>
                </a:lnTo>
                <a:lnTo>
                  <a:pt x="920" y="1065"/>
                </a:lnTo>
                <a:lnTo>
                  <a:pt x="930" y="1055"/>
                </a:lnTo>
                <a:lnTo>
                  <a:pt x="935" y="1050"/>
                </a:lnTo>
                <a:lnTo>
                  <a:pt x="946" y="1044"/>
                </a:lnTo>
                <a:lnTo>
                  <a:pt x="946" y="1039"/>
                </a:lnTo>
                <a:lnTo>
                  <a:pt x="946" y="1034"/>
                </a:lnTo>
                <a:lnTo>
                  <a:pt x="2276" y="2364"/>
                </a:lnTo>
                <a:lnTo>
                  <a:pt x="899" y="748"/>
                </a:lnTo>
                <a:lnTo>
                  <a:pt x="894" y="753"/>
                </a:lnTo>
                <a:lnTo>
                  <a:pt x="894" y="748"/>
                </a:lnTo>
                <a:lnTo>
                  <a:pt x="899" y="743"/>
                </a:lnTo>
                <a:lnTo>
                  <a:pt x="894" y="743"/>
                </a:lnTo>
                <a:lnTo>
                  <a:pt x="889" y="743"/>
                </a:lnTo>
                <a:lnTo>
                  <a:pt x="883" y="748"/>
                </a:lnTo>
                <a:lnTo>
                  <a:pt x="878" y="753"/>
                </a:lnTo>
                <a:lnTo>
                  <a:pt x="878" y="759"/>
                </a:lnTo>
                <a:lnTo>
                  <a:pt x="883" y="759"/>
                </a:lnTo>
                <a:lnTo>
                  <a:pt x="889" y="759"/>
                </a:lnTo>
                <a:lnTo>
                  <a:pt x="889" y="753"/>
                </a:lnTo>
                <a:lnTo>
                  <a:pt x="889" y="759"/>
                </a:lnTo>
                <a:lnTo>
                  <a:pt x="889" y="753"/>
                </a:lnTo>
                <a:lnTo>
                  <a:pt x="894" y="753"/>
                </a:lnTo>
                <a:lnTo>
                  <a:pt x="899" y="748"/>
                </a:lnTo>
                <a:lnTo>
                  <a:pt x="2276" y="2364"/>
                </a:lnTo>
                <a:lnTo>
                  <a:pt x="868" y="1003"/>
                </a:lnTo>
                <a:lnTo>
                  <a:pt x="873" y="998"/>
                </a:lnTo>
                <a:lnTo>
                  <a:pt x="878" y="998"/>
                </a:lnTo>
                <a:lnTo>
                  <a:pt x="878" y="992"/>
                </a:lnTo>
                <a:lnTo>
                  <a:pt x="878" y="987"/>
                </a:lnTo>
                <a:lnTo>
                  <a:pt x="873" y="987"/>
                </a:lnTo>
                <a:lnTo>
                  <a:pt x="868" y="987"/>
                </a:lnTo>
                <a:lnTo>
                  <a:pt x="863" y="992"/>
                </a:lnTo>
                <a:lnTo>
                  <a:pt x="857" y="998"/>
                </a:lnTo>
                <a:lnTo>
                  <a:pt x="857" y="1003"/>
                </a:lnTo>
                <a:lnTo>
                  <a:pt x="863" y="1003"/>
                </a:lnTo>
                <a:lnTo>
                  <a:pt x="868" y="1003"/>
                </a:lnTo>
                <a:lnTo>
                  <a:pt x="2276" y="2364"/>
                </a:lnTo>
                <a:lnTo>
                  <a:pt x="878" y="1039"/>
                </a:lnTo>
                <a:lnTo>
                  <a:pt x="878" y="1034"/>
                </a:lnTo>
                <a:lnTo>
                  <a:pt x="873" y="1034"/>
                </a:lnTo>
                <a:lnTo>
                  <a:pt x="873" y="1039"/>
                </a:lnTo>
                <a:lnTo>
                  <a:pt x="878" y="1039"/>
                </a:lnTo>
                <a:lnTo>
                  <a:pt x="2276" y="2364"/>
                </a:lnTo>
                <a:lnTo>
                  <a:pt x="889" y="821"/>
                </a:lnTo>
                <a:lnTo>
                  <a:pt x="878" y="826"/>
                </a:lnTo>
                <a:lnTo>
                  <a:pt x="878" y="831"/>
                </a:lnTo>
                <a:lnTo>
                  <a:pt x="878" y="837"/>
                </a:lnTo>
                <a:lnTo>
                  <a:pt x="883" y="837"/>
                </a:lnTo>
                <a:lnTo>
                  <a:pt x="889" y="831"/>
                </a:lnTo>
                <a:lnTo>
                  <a:pt x="889" y="826"/>
                </a:lnTo>
                <a:lnTo>
                  <a:pt x="889" y="821"/>
                </a:lnTo>
                <a:lnTo>
                  <a:pt x="2276" y="2364"/>
                </a:lnTo>
                <a:lnTo>
                  <a:pt x="837" y="946"/>
                </a:lnTo>
                <a:lnTo>
                  <a:pt x="842" y="946"/>
                </a:lnTo>
                <a:lnTo>
                  <a:pt x="847" y="946"/>
                </a:lnTo>
                <a:lnTo>
                  <a:pt x="857" y="940"/>
                </a:lnTo>
                <a:lnTo>
                  <a:pt x="863" y="925"/>
                </a:lnTo>
                <a:lnTo>
                  <a:pt x="868" y="920"/>
                </a:lnTo>
                <a:lnTo>
                  <a:pt x="857" y="925"/>
                </a:lnTo>
                <a:lnTo>
                  <a:pt x="863" y="925"/>
                </a:lnTo>
                <a:lnTo>
                  <a:pt x="857" y="925"/>
                </a:lnTo>
                <a:lnTo>
                  <a:pt x="847" y="935"/>
                </a:lnTo>
                <a:lnTo>
                  <a:pt x="842" y="940"/>
                </a:lnTo>
                <a:lnTo>
                  <a:pt x="837" y="946"/>
                </a:lnTo>
                <a:lnTo>
                  <a:pt x="2276" y="2364"/>
                </a:lnTo>
                <a:lnTo>
                  <a:pt x="1076" y="873"/>
                </a:lnTo>
                <a:lnTo>
                  <a:pt x="1081" y="868"/>
                </a:lnTo>
                <a:lnTo>
                  <a:pt x="1086" y="868"/>
                </a:lnTo>
                <a:lnTo>
                  <a:pt x="1086" y="863"/>
                </a:lnTo>
                <a:lnTo>
                  <a:pt x="1076" y="863"/>
                </a:lnTo>
                <a:lnTo>
                  <a:pt x="1081" y="857"/>
                </a:lnTo>
                <a:lnTo>
                  <a:pt x="1076" y="852"/>
                </a:lnTo>
                <a:lnTo>
                  <a:pt x="1076" y="847"/>
                </a:lnTo>
                <a:lnTo>
                  <a:pt x="1065" y="852"/>
                </a:lnTo>
                <a:lnTo>
                  <a:pt x="1060" y="857"/>
                </a:lnTo>
                <a:lnTo>
                  <a:pt x="1050" y="863"/>
                </a:lnTo>
                <a:lnTo>
                  <a:pt x="1055" y="863"/>
                </a:lnTo>
                <a:lnTo>
                  <a:pt x="1050" y="868"/>
                </a:lnTo>
                <a:lnTo>
                  <a:pt x="1055" y="868"/>
                </a:lnTo>
                <a:lnTo>
                  <a:pt x="1050" y="868"/>
                </a:lnTo>
                <a:lnTo>
                  <a:pt x="1055" y="873"/>
                </a:lnTo>
                <a:lnTo>
                  <a:pt x="1050" y="873"/>
                </a:lnTo>
                <a:lnTo>
                  <a:pt x="1055" y="873"/>
                </a:lnTo>
                <a:lnTo>
                  <a:pt x="1060" y="873"/>
                </a:lnTo>
                <a:lnTo>
                  <a:pt x="1055" y="873"/>
                </a:lnTo>
                <a:lnTo>
                  <a:pt x="1060" y="873"/>
                </a:lnTo>
                <a:lnTo>
                  <a:pt x="1065" y="873"/>
                </a:lnTo>
                <a:lnTo>
                  <a:pt x="1065" y="878"/>
                </a:lnTo>
                <a:lnTo>
                  <a:pt x="1070" y="873"/>
                </a:lnTo>
                <a:lnTo>
                  <a:pt x="1076" y="878"/>
                </a:lnTo>
                <a:lnTo>
                  <a:pt x="1076" y="873"/>
                </a:lnTo>
                <a:lnTo>
                  <a:pt x="2276" y="2364"/>
                </a:lnTo>
                <a:lnTo>
                  <a:pt x="1024" y="1008"/>
                </a:lnTo>
                <a:lnTo>
                  <a:pt x="1029" y="1008"/>
                </a:lnTo>
                <a:lnTo>
                  <a:pt x="1029" y="1003"/>
                </a:lnTo>
                <a:lnTo>
                  <a:pt x="1024" y="1008"/>
                </a:lnTo>
                <a:lnTo>
                  <a:pt x="2276" y="2364"/>
                </a:lnTo>
                <a:lnTo>
                  <a:pt x="1122" y="987"/>
                </a:lnTo>
                <a:lnTo>
                  <a:pt x="1117" y="982"/>
                </a:lnTo>
                <a:lnTo>
                  <a:pt x="1107" y="982"/>
                </a:lnTo>
                <a:lnTo>
                  <a:pt x="1096" y="987"/>
                </a:lnTo>
                <a:lnTo>
                  <a:pt x="1102" y="987"/>
                </a:lnTo>
                <a:lnTo>
                  <a:pt x="1096" y="992"/>
                </a:lnTo>
                <a:lnTo>
                  <a:pt x="1091" y="998"/>
                </a:lnTo>
                <a:lnTo>
                  <a:pt x="1096" y="998"/>
                </a:lnTo>
                <a:lnTo>
                  <a:pt x="1091" y="1003"/>
                </a:lnTo>
                <a:lnTo>
                  <a:pt x="1096" y="998"/>
                </a:lnTo>
                <a:lnTo>
                  <a:pt x="1096" y="1003"/>
                </a:lnTo>
                <a:lnTo>
                  <a:pt x="1096" y="998"/>
                </a:lnTo>
                <a:lnTo>
                  <a:pt x="1102" y="1003"/>
                </a:lnTo>
                <a:lnTo>
                  <a:pt x="1107" y="998"/>
                </a:lnTo>
                <a:lnTo>
                  <a:pt x="1107" y="1003"/>
                </a:lnTo>
                <a:lnTo>
                  <a:pt x="1107" y="998"/>
                </a:lnTo>
                <a:lnTo>
                  <a:pt x="1112" y="998"/>
                </a:lnTo>
                <a:lnTo>
                  <a:pt x="1117" y="987"/>
                </a:lnTo>
                <a:lnTo>
                  <a:pt x="1122" y="987"/>
                </a:lnTo>
                <a:lnTo>
                  <a:pt x="2276" y="2364"/>
                </a:lnTo>
                <a:lnTo>
                  <a:pt x="992" y="1008"/>
                </a:lnTo>
                <a:lnTo>
                  <a:pt x="998" y="1008"/>
                </a:lnTo>
                <a:lnTo>
                  <a:pt x="998" y="1003"/>
                </a:lnTo>
                <a:lnTo>
                  <a:pt x="987" y="1008"/>
                </a:lnTo>
                <a:lnTo>
                  <a:pt x="987" y="1013"/>
                </a:lnTo>
                <a:lnTo>
                  <a:pt x="992" y="1008"/>
                </a:lnTo>
                <a:lnTo>
                  <a:pt x="987" y="1013"/>
                </a:lnTo>
                <a:lnTo>
                  <a:pt x="992" y="1008"/>
                </a:lnTo>
                <a:lnTo>
                  <a:pt x="2276" y="2364"/>
                </a:lnTo>
                <a:lnTo>
                  <a:pt x="987" y="987"/>
                </a:lnTo>
                <a:lnTo>
                  <a:pt x="992" y="982"/>
                </a:lnTo>
                <a:lnTo>
                  <a:pt x="992" y="977"/>
                </a:lnTo>
                <a:lnTo>
                  <a:pt x="987" y="977"/>
                </a:lnTo>
                <a:lnTo>
                  <a:pt x="982" y="982"/>
                </a:lnTo>
                <a:lnTo>
                  <a:pt x="982" y="987"/>
                </a:lnTo>
                <a:lnTo>
                  <a:pt x="987" y="987"/>
                </a:lnTo>
                <a:lnTo>
                  <a:pt x="2276" y="2364"/>
                </a:lnTo>
                <a:lnTo>
                  <a:pt x="998" y="883"/>
                </a:lnTo>
                <a:lnTo>
                  <a:pt x="987" y="883"/>
                </a:lnTo>
                <a:lnTo>
                  <a:pt x="972" y="894"/>
                </a:lnTo>
                <a:lnTo>
                  <a:pt x="972" y="899"/>
                </a:lnTo>
                <a:lnTo>
                  <a:pt x="977" y="904"/>
                </a:lnTo>
                <a:lnTo>
                  <a:pt x="972" y="915"/>
                </a:lnTo>
                <a:lnTo>
                  <a:pt x="977" y="904"/>
                </a:lnTo>
                <a:lnTo>
                  <a:pt x="977" y="909"/>
                </a:lnTo>
                <a:lnTo>
                  <a:pt x="982" y="909"/>
                </a:lnTo>
                <a:lnTo>
                  <a:pt x="982" y="915"/>
                </a:lnTo>
                <a:lnTo>
                  <a:pt x="982" y="909"/>
                </a:lnTo>
                <a:lnTo>
                  <a:pt x="987" y="909"/>
                </a:lnTo>
                <a:lnTo>
                  <a:pt x="992" y="899"/>
                </a:lnTo>
                <a:lnTo>
                  <a:pt x="998" y="899"/>
                </a:lnTo>
                <a:lnTo>
                  <a:pt x="1003" y="894"/>
                </a:lnTo>
                <a:lnTo>
                  <a:pt x="1003" y="889"/>
                </a:lnTo>
                <a:lnTo>
                  <a:pt x="998" y="883"/>
                </a:lnTo>
                <a:lnTo>
                  <a:pt x="2276" y="2364"/>
                </a:lnTo>
                <a:lnTo>
                  <a:pt x="1018" y="863"/>
                </a:lnTo>
                <a:lnTo>
                  <a:pt x="1018" y="857"/>
                </a:lnTo>
                <a:lnTo>
                  <a:pt x="1013" y="857"/>
                </a:lnTo>
                <a:lnTo>
                  <a:pt x="1008" y="857"/>
                </a:lnTo>
                <a:lnTo>
                  <a:pt x="1003" y="863"/>
                </a:lnTo>
                <a:lnTo>
                  <a:pt x="998" y="863"/>
                </a:lnTo>
                <a:lnTo>
                  <a:pt x="992" y="868"/>
                </a:lnTo>
                <a:lnTo>
                  <a:pt x="998" y="873"/>
                </a:lnTo>
                <a:lnTo>
                  <a:pt x="987" y="878"/>
                </a:lnTo>
                <a:lnTo>
                  <a:pt x="992" y="878"/>
                </a:lnTo>
                <a:lnTo>
                  <a:pt x="992" y="873"/>
                </a:lnTo>
                <a:lnTo>
                  <a:pt x="992" y="878"/>
                </a:lnTo>
                <a:lnTo>
                  <a:pt x="998" y="878"/>
                </a:lnTo>
                <a:lnTo>
                  <a:pt x="1003" y="878"/>
                </a:lnTo>
                <a:lnTo>
                  <a:pt x="1008" y="878"/>
                </a:lnTo>
                <a:lnTo>
                  <a:pt x="1013" y="868"/>
                </a:lnTo>
                <a:lnTo>
                  <a:pt x="1018" y="868"/>
                </a:lnTo>
                <a:lnTo>
                  <a:pt x="1018" y="863"/>
                </a:lnTo>
                <a:lnTo>
                  <a:pt x="2276" y="2364"/>
                </a:lnTo>
                <a:lnTo>
                  <a:pt x="1018" y="1008"/>
                </a:lnTo>
                <a:lnTo>
                  <a:pt x="1018" y="1003"/>
                </a:lnTo>
                <a:lnTo>
                  <a:pt x="1008" y="1013"/>
                </a:lnTo>
                <a:lnTo>
                  <a:pt x="1013" y="1013"/>
                </a:lnTo>
                <a:lnTo>
                  <a:pt x="1008" y="1013"/>
                </a:lnTo>
                <a:lnTo>
                  <a:pt x="1018" y="1008"/>
                </a:lnTo>
                <a:lnTo>
                  <a:pt x="2276" y="2364"/>
                </a:lnTo>
                <a:lnTo>
                  <a:pt x="925" y="847"/>
                </a:lnTo>
                <a:lnTo>
                  <a:pt x="920" y="847"/>
                </a:lnTo>
                <a:lnTo>
                  <a:pt x="920" y="852"/>
                </a:lnTo>
                <a:lnTo>
                  <a:pt x="915" y="852"/>
                </a:lnTo>
                <a:lnTo>
                  <a:pt x="925" y="847"/>
                </a:lnTo>
                <a:lnTo>
                  <a:pt x="2276" y="2364"/>
                </a:lnTo>
                <a:lnTo>
                  <a:pt x="946" y="624"/>
                </a:lnTo>
                <a:lnTo>
                  <a:pt x="951" y="618"/>
                </a:lnTo>
                <a:lnTo>
                  <a:pt x="946" y="618"/>
                </a:lnTo>
                <a:lnTo>
                  <a:pt x="946" y="624"/>
                </a:lnTo>
                <a:lnTo>
                  <a:pt x="2276" y="2364"/>
                </a:lnTo>
                <a:lnTo>
                  <a:pt x="909" y="483"/>
                </a:lnTo>
                <a:lnTo>
                  <a:pt x="904" y="483"/>
                </a:lnTo>
                <a:lnTo>
                  <a:pt x="899" y="489"/>
                </a:lnTo>
                <a:lnTo>
                  <a:pt x="904" y="483"/>
                </a:lnTo>
                <a:lnTo>
                  <a:pt x="899" y="489"/>
                </a:lnTo>
                <a:lnTo>
                  <a:pt x="909" y="483"/>
                </a:lnTo>
                <a:lnTo>
                  <a:pt x="2276" y="2364"/>
                </a:lnTo>
                <a:lnTo>
                  <a:pt x="904" y="909"/>
                </a:lnTo>
                <a:lnTo>
                  <a:pt x="909" y="909"/>
                </a:lnTo>
                <a:lnTo>
                  <a:pt x="915" y="904"/>
                </a:lnTo>
                <a:lnTo>
                  <a:pt x="915" y="899"/>
                </a:lnTo>
                <a:lnTo>
                  <a:pt x="909" y="899"/>
                </a:lnTo>
                <a:lnTo>
                  <a:pt x="904" y="909"/>
                </a:lnTo>
                <a:lnTo>
                  <a:pt x="2276" y="2364"/>
                </a:lnTo>
                <a:lnTo>
                  <a:pt x="925" y="359"/>
                </a:lnTo>
                <a:lnTo>
                  <a:pt x="930" y="353"/>
                </a:lnTo>
                <a:lnTo>
                  <a:pt x="925" y="353"/>
                </a:lnTo>
                <a:lnTo>
                  <a:pt x="920" y="359"/>
                </a:lnTo>
                <a:lnTo>
                  <a:pt x="925" y="359"/>
                </a:lnTo>
                <a:lnTo>
                  <a:pt x="2276" y="2364"/>
                </a:lnTo>
                <a:lnTo>
                  <a:pt x="915" y="348"/>
                </a:lnTo>
                <a:lnTo>
                  <a:pt x="920" y="348"/>
                </a:lnTo>
                <a:lnTo>
                  <a:pt x="915" y="343"/>
                </a:lnTo>
                <a:lnTo>
                  <a:pt x="915" y="348"/>
                </a:lnTo>
                <a:lnTo>
                  <a:pt x="2276" y="2364"/>
                </a:lnTo>
                <a:lnTo>
                  <a:pt x="925" y="457"/>
                </a:lnTo>
                <a:lnTo>
                  <a:pt x="915" y="468"/>
                </a:lnTo>
                <a:lnTo>
                  <a:pt x="920" y="468"/>
                </a:lnTo>
                <a:lnTo>
                  <a:pt x="915" y="468"/>
                </a:lnTo>
                <a:lnTo>
                  <a:pt x="920" y="468"/>
                </a:lnTo>
                <a:lnTo>
                  <a:pt x="925" y="468"/>
                </a:lnTo>
                <a:lnTo>
                  <a:pt x="930" y="463"/>
                </a:lnTo>
                <a:lnTo>
                  <a:pt x="925" y="457"/>
                </a:lnTo>
                <a:lnTo>
                  <a:pt x="2276" y="2364"/>
                </a:lnTo>
                <a:lnTo>
                  <a:pt x="842" y="717"/>
                </a:lnTo>
                <a:lnTo>
                  <a:pt x="837" y="717"/>
                </a:lnTo>
                <a:lnTo>
                  <a:pt x="837" y="722"/>
                </a:lnTo>
                <a:lnTo>
                  <a:pt x="842" y="717"/>
                </a:lnTo>
                <a:lnTo>
                  <a:pt x="2276" y="2364"/>
                </a:lnTo>
                <a:lnTo>
                  <a:pt x="878" y="722"/>
                </a:lnTo>
                <a:lnTo>
                  <a:pt x="883" y="717"/>
                </a:lnTo>
                <a:lnTo>
                  <a:pt x="878" y="717"/>
                </a:lnTo>
                <a:lnTo>
                  <a:pt x="873" y="722"/>
                </a:lnTo>
                <a:lnTo>
                  <a:pt x="878" y="722"/>
                </a:lnTo>
                <a:lnTo>
                  <a:pt x="2276" y="2364"/>
                </a:lnTo>
                <a:lnTo>
                  <a:pt x="920" y="1024"/>
                </a:lnTo>
                <a:lnTo>
                  <a:pt x="920" y="1018"/>
                </a:lnTo>
                <a:lnTo>
                  <a:pt x="915" y="1024"/>
                </a:lnTo>
                <a:lnTo>
                  <a:pt x="920" y="1024"/>
                </a:lnTo>
                <a:lnTo>
                  <a:pt x="2276" y="2364"/>
                </a:lnTo>
                <a:lnTo>
                  <a:pt x="852" y="426"/>
                </a:lnTo>
                <a:lnTo>
                  <a:pt x="863" y="421"/>
                </a:lnTo>
                <a:lnTo>
                  <a:pt x="863" y="416"/>
                </a:lnTo>
                <a:lnTo>
                  <a:pt x="857" y="416"/>
                </a:lnTo>
                <a:lnTo>
                  <a:pt x="852" y="421"/>
                </a:lnTo>
                <a:lnTo>
                  <a:pt x="852" y="426"/>
                </a:lnTo>
                <a:lnTo>
                  <a:pt x="2276" y="2364"/>
                </a:lnTo>
                <a:lnTo>
                  <a:pt x="935" y="681"/>
                </a:lnTo>
                <a:lnTo>
                  <a:pt x="930" y="686"/>
                </a:lnTo>
                <a:lnTo>
                  <a:pt x="925" y="686"/>
                </a:lnTo>
                <a:lnTo>
                  <a:pt x="920" y="686"/>
                </a:lnTo>
                <a:lnTo>
                  <a:pt x="920" y="691"/>
                </a:lnTo>
                <a:lnTo>
                  <a:pt x="920" y="696"/>
                </a:lnTo>
                <a:lnTo>
                  <a:pt x="915" y="696"/>
                </a:lnTo>
                <a:lnTo>
                  <a:pt x="920" y="696"/>
                </a:lnTo>
                <a:lnTo>
                  <a:pt x="915" y="696"/>
                </a:lnTo>
                <a:lnTo>
                  <a:pt x="920" y="696"/>
                </a:lnTo>
                <a:lnTo>
                  <a:pt x="915" y="702"/>
                </a:lnTo>
                <a:lnTo>
                  <a:pt x="920" y="702"/>
                </a:lnTo>
                <a:lnTo>
                  <a:pt x="915" y="702"/>
                </a:lnTo>
                <a:lnTo>
                  <a:pt x="920" y="702"/>
                </a:lnTo>
                <a:lnTo>
                  <a:pt x="915" y="702"/>
                </a:lnTo>
                <a:lnTo>
                  <a:pt x="920" y="702"/>
                </a:lnTo>
                <a:lnTo>
                  <a:pt x="920" y="707"/>
                </a:lnTo>
                <a:lnTo>
                  <a:pt x="920" y="702"/>
                </a:lnTo>
                <a:lnTo>
                  <a:pt x="920" y="707"/>
                </a:lnTo>
                <a:lnTo>
                  <a:pt x="925" y="707"/>
                </a:lnTo>
                <a:lnTo>
                  <a:pt x="930" y="707"/>
                </a:lnTo>
                <a:lnTo>
                  <a:pt x="935" y="702"/>
                </a:lnTo>
                <a:lnTo>
                  <a:pt x="946" y="702"/>
                </a:lnTo>
                <a:lnTo>
                  <a:pt x="946" y="696"/>
                </a:lnTo>
                <a:lnTo>
                  <a:pt x="951" y="696"/>
                </a:lnTo>
                <a:lnTo>
                  <a:pt x="946" y="691"/>
                </a:lnTo>
                <a:lnTo>
                  <a:pt x="951" y="691"/>
                </a:lnTo>
                <a:lnTo>
                  <a:pt x="951" y="686"/>
                </a:lnTo>
                <a:lnTo>
                  <a:pt x="946" y="686"/>
                </a:lnTo>
                <a:lnTo>
                  <a:pt x="951" y="686"/>
                </a:lnTo>
                <a:lnTo>
                  <a:pt x="946" y="686"/>
                </a:lnTo>
                <a:lnTo>
                  <a:pt x="946" y="681"/>
                </a:lnTo>
                <a:lnTo>
                  <a:pt x="946" y="686"/>
                </a:lnTo>
                <a:lnTo>
                  <a:pt x="935" y="681"/>
                </a:lnTo>
                <a:lnTo>
                  <a:pt x="2276" y="2364"/>
                </a:lnTo>
                <a:lnTo>
                  <a:pt x="951" y="608"/>
                </a:lnTo>
                <a:lnTo>
                  <a:pt x="956" y="608"/>
                </a:lnTo>
                <a:lnTo>
                  <a:pt x="956" y="603"/>
                </a:lnTo>
                <a:lnTo>
                  <a:pt x="951" y="608"/>
                </a:lnTo>
                <a:lnTo>
                  <a:pt x="2276" y="2364"/>
                </a:lnTo>
                <a:lnTo>
                  <a:pt x="930" y="390"/>
                </a:lnTo>
                <a:lnTo>
                  <a:pt x="946" y="390"/>
                </a:lnTo>
                <a:lnTo>
                  <a:pt x="956" y="385"/>
                </a:lnTo>
                <a:lnTo>
                  <a:pt x="956" y="379"/>
                </a:lnTo>
                <a:lnTo>
                  <a:pt x="951" y="379"/>
                </a:lnTo>
                <a:lnTo>
                  <a:pt x="946" y="379"/>
                </a:lnTo>
                <a:lnTo>
                  <a:pt x="930" y="390"/>
                </a:lnTo>
                <a:lnTo>
                  <a:pt x="2276" y="2364"/>
                </a:lnTo>
                <a:lnTo>
                  <a:pt x="878" y="707"/>
                </a:lnTo>
                <a:lnTo>
                  <a:pt x="883" y="707"/>
                </a:lnTo>
                <a:lnTo>
                  <a:pt x="889" y="702"/>
                </a:lnTo>
                <a:lnTo>
                  <a:pt x="883" y="702"/>
                </a:lnTo>
                <a:lnTo>
                  <a:pt x="878" y="707"/>
                </a:lnTo>
                <a:lnTo>
                  <a:pt x="2276" y="2364"/>
                </a:lnTo>
                <a:lnTo>
                  <a:pt x="992" y="644"/>
                </a:lnTo>
                <a:lnTo>
                  <a:pt x="987" y="650"/>
                </a:lnTo>
                <a:lnTo>
                  <a:pt x="987" y="655"/>
                </a:lnTo>
                <a:lnTo>
                  <a:pt x="992" y="650"/>
                </a:lnTo>
                <a:lnTo>
                  <a:pt x="987" y="655"/>
                </a:lnTo>
                <a:lnTo>
                  <a:pt x="992" y="650"/>
                </a:lnTo>
                <a:lnTo>
                  <a:pt x="998" y="650"/>
                </a:lnTo>
                <a:lnTo>
                  <a:pt x="992" y="644"/>
                </a:lnTo>
                <a:lnTo>
                  <a:pt x="2276" y="2364"/>
                </a:lnTo>
                <a:lnTo>
                  <a:pt x="1268" y="587"/>
                </a:lnTo>
                <a:lnTo>
                  <a:pt x="1268" y="582"/>
                </a:lnTo>
                <a:lnTo>
                  <a:pt x="1263" y="582"/>
                </a:lnTo>
                <a:lnTo>
                  <a:pt x="1268" y="587"/>
                </a:lnTo>
                <a:lnTo>
                  <a:pt x="2276" y="2364"/>
                </a:lnTo>
                <a:lnTo>
                  <a:pt x="1335" y="208"/>
                </a:lnTo>
                <a:lnTo>
                  <a:pt x="1341" y="208"/>
                </a:lnTo>
                <a:lnTo>
                  <a:pt x="1346" y="208"/>
                </a:lnTo>
                <a:lnTo>
                  <a:pt x="1351" y="203"/>
                </a:lnTo>
                <a:lnTo>
                  <a:pt x="1351" y="198"/>
                </a:lnTo>
                <a:lnTo>
                  <a:pt x="1356" y="198"/>
                </a:lnTo>
                <a:lnTo>
                  <a:pt x="1356" y="192"/>
                </a:lnTo>
                <a:lnTo>
                  <a:pt x="1346" y="187"/>
                </a:lnTo>
                <a:lnTo>
                  <a:pt x="1341" y="192"/>
                </a:lnTo>
                <a:lnTo>
                  <a:pt x="1335" y="198"/>
                </a:lnTo>
                <a:lnTo>
                  <a:pt x="1335" y="203"/>
                </a:lnTo>
                <a:lnTo>
                  <a:pt x="1330" y="208"/>
                </a:lnTo>
                <a:lnTo>
                  <a:pt x="1335" y="208"/>
                </a:lnTo>
                <a:lnTo>
                  <a:pt x="2276" y="2364"/>
                </a:lnTo>
                <a:lnTo>
                  <a:pt x="1257" y="540"/>
                </a:lnTo>
                <a:lnTo>
                  <a:pt x="1263" y="535"/>
                </a:lnTo>
                <a:lnTo>
                  <a:pt x="1257" y="535"/>
                </a:lnTo>
                <a:lnTo>
                  <a:pt x="1257" y="540"/>
                </a:lnTo>
                <a:lnTo>
                  <a:pt x="2276" y="2364"/>
                </a:lnTo>
                <a:lnTo>
                  <a:pt x="1263" y="639"/>
                </a:lnTo>
                <a:lnTo>
                  <a:pt x="1263" y="644"/>
                </a:lnTo>
                <a:lnTo>
                  <a:pt x="1268" y="644"/>
                </a:lnTo>
                <a:lnTo>
                  <a:pt x="1273" y="644"/>
                </a:lnTo>
                <a:lnTo>
                  <a:pt x="1278" y="639"/>
                </a:lnTo>
                <a:lnTo>
                  <a:pt x="1283" y="634"/>
                </a:lnTo>
                <a:lnTo>
                  <a:pt x="1283" y="629"/>
                </a:lnTo>
                <a:lnTo>
                  <a:pt x="1273" y="624"/>
                </a:lnTo>
                <a:lnTo>
                  <a:pt x="1268" y="629"/>
                </a:lnTo>
                <a:lnTo>
                  <a:pt x="1263" y="634"/>
                </a:lnTo>
                <a:lnTo>
                  <a:pt x="1263" y="639"/>
                </a:lnTo>
                <a:lnTo>
                  <a:pt x="2276" y="2364"/>
                </a:lnTo>
                <a:lnTo>
                  <a:pt x="1273" y="489"/>
                </a:lnTo>
                <a:lnTo>
                  <a:pt x="1278" y="483"/>
                </a:lnTo>
                <a:lnTo>
                  <a:pt x="1273" y="483"/>
                </a:lnTo>
                <a:lnTo>
                  <a:pt x="1268" y="483"/>
                </a:lnTo>
                <a:lnTo>
                  <a:pt x="1268" y="489"/>
                </a:lnTo>
                <a:lnTo>
                  <a:pt x="1273" y="489"/>
                </a:lnTo>
                <a:lnTo>
                  <a:pt x="2276" y="2364"/>
                </a:lnTo>
                <a:lnTo>
                  <a:pt x="1356" y="156"/>
                </a:lnTo>
                <a:lnTo>
                  <a:pt x="1356" y="161"/>
                </a:lnTo>
                <a:lnTo>
                  <a:pt x="1361" y="161"/>
                </a:lnTo>
                <a:lnTo>
                  <a:pt x="1367" y="156"/>
                </a:lnTo>
                <a:lnTo>
                  <a:pt x="1367" y="161"/>
                </a:lnTo>
                <a:lnTo>
                  <a:pt x="1367" y="166"/>
                </a:lnTo>
                <a:lnTo>
                  <a:pt x="1372" y="161"/>
                </a:lnTo>
                <a:lnTo>
                  <a:pt x="1367" y="166"/>
                </a:lnTo>
                <a:lnTo>
                  <a:pt x="1372" y="166"/>
                </a:lnTo>
                <a:lnTo>
                  <a:pt x="1377" y="161"/>
                </a:lnTo>
                <a:lnTo>
                  <a:pt x="1387" y="156"/>
                </a:lnTo>
                <a:lnTo>
                  <a:pt x="1387" y="151"/>
                </a:lnTo>
                <a:lnTo>
                  <a:pt x="1387" y="146"/>
                </a:lnTo>
                <a:lnTo>
                  <a:pt x="1382" y="146"/>
                </a:lnTo>
                <a:lnTo>
                  <a:pt x="1382" y="140"/>
                </a:lnTo>
                <a:lnTo>
                  <a:pt x="1382" y="135"/>
                </a:lnTo>
                <a:lnTo>
                  <a:pt x="1377" y="135"/>
                </a:lnTo>
                <a:lnTo>
                  <a:pt x="1372" y="140"/>
                </a:lnTo>
                <a:lnTo>
                  <a:pt x="1367" y="140"/>
                </a:lnTo>
                <a:lnTo>
                  <a:pt x="1356" y="151"/>
                </a:lnTo>
                <a:lnTo>
                  <a:pt x="1356" y="156"/>
                </a:lnTo>
                <a:lnTo>
                  <a:pt x="1356" y="161"/>
                </a:lnTo>
                <a:lnTo>
                  <a:pt x="1356" y="156"/>
                </a:lnTo>
                <a:lnTo>
                  <a:pt x="2276" y="2364"/>
                </a:lnTo>
                <a:lnTo>
                  <a:pt x="1408" y="99"/>
                </a:lnTo>
                <a:lnTo>
                  <a:pt x="1413" y="104"/>
                </a:lnTo>
                <a:lnTo>
                  <a:pt x="1413" y="109"/>
                </a:lnTo>
                <a:lnTo>
                  <a:pt x="1413" y="104"/>
                </a:lnTo>
                <a:lnTo>
                  <a:pt x="1419" y="104"/>
                </a:lnTo>
                <a:lnTo>
                  <a:pt x="1424" y="104"/>
                </a:lnTo>
                <a:lnTo>
                  <a:pt x="1424" y="109"/>
                </a:lnTo>
                <a:lnTo>
                  <a:pt x="1424" y="104"/>
                </a:lnTo>
                <a:lnTo>
                  <a:pt x="1429" y="99"/>
                </a:lnTo>
                <a:lnTo>
                  <a:pt x="1434" y="94"/>
                </a:lnTo>
                <a:lnTo>
                  <a:pt x="1439" y="94"/>
                </a:lnTo>
                <a:lnTo>
                  <a:pt x="1434" y="89"/>
                </a:lnTo>
                <a:lnTo>
                  <a:pt x="1439" y="89"/>
                </a:lnTo>
                <a:lnTo>
                  <a:pt x="1439" y="83"/>
                </a:lnTo>
                <a:lnTo>
                  <a:pt x="1439" y="78"/>
                </a:lnTo>
                <a:lnTo>
                  <a:pt x="1429" y="83"/>
                </a:lnTo>
                <a:lnTo>
                  <a:pt x="1429" y="78"/>
                </a:lnTo>
                <a:lnTo>
                  <a:pt x="1419" y="83"/>
                </a:lnTo>
                <a:lnTo>
                  <a:pt x="1408" y="94"/>
                </a:lnTo>
                <a:lnTo>
                  <a:pt x="1408" y="99"/>
                </a:lnTo>
                <a:lnTo>
                  <a:pt x="2276" y="2364"/>
                </a:lnTo>
                <a:lnTo>
                  <a:pt x="1387" y="130"/>
                </a:lnTo>
                <a:lnTo>
                  <a:pt x="1393" y="125"/>
                </a:lnTo>
                <a:lnTo>
                  <a:pt x="1398" y="120"/>
                </a:lnTo>
                <a:lnTo>
                  <a:pt x="1393" y="120"/>
                </a:lnTo>
                <a:lnTo>
                  <a:pt x="1387" y="125"/>
                </a:lnTo>
                <a:lnTo>
                  <a:pt x="1387" y="130"/>
                </a:lnTo>
                <a:lnTo>
                  <a:pt x="2276" y="2364"/>
                </a:lnTo>
                <a:lnTo>
                  <a:pt x="1304" y="530"/>
                </a:lnTo>
                <a:lnTo>
                  <a:pt x="1309" y="530"/>
                </a:lnTo>
                <a:lnTo>
                  <a:pt x="1315" y="530"/>
                </a:lnTo>
                <a:lnTo>
                  <a:pt x="1320" y="530"/>
                </a:lnTo>
                <a:lnTo>
                  <a:pt x="1320" y="525"/>
                </a:lnTo>
                <a:lnTo>
                  <a:pt x="1320" y="520"/>
                </a:lnTo>
                <a:lnTo>
                  <a:pt x="1315" y="520"/>
                </a:lnTo>
                <a:lnTo>
                  <a:pt x="1304" y="525"/>
                </a:lnTo>
                <a:lnTo>
                  <a:pt x="1309" y="525"/>
                </a:lnTo>
                <a:lnTo>
                  <a:pt x="1304" y="525"/>
                </a:lnTo>
                <a:lnTo>
                  <a:pt x="1304" y="530"/>
                </a:lnTo>
                <a:lnTo>
                  <a:pt x="2276" y="2364"/>
                </a:lnTo>
                <a:lnTo>
                  <a:pt x="1273" y="187"/>
                </a:lnTo>
                <a:lnTo>
                  <a:pt x="1278" y="187"/>
                </a:lnTo>
                <a:lnTo>
                  <a:pt x="1278" y="192"/>
                </a:lnTo>
                <a:lnTo>
                  <a:pt x="1273" y="198"/>
                </a:lnTo>
                <a:lnTo>
                  <a:pt x="1278" y="192"/>
                </a:lnTo>
                <a:lnTo>
                  <a:pt x="1278" y="198"/>
                </a:lnTo>
                <a:lnTo>
                  <a:pt x="1283" y="192"/>
                </a:lnTo>
                <a:lnTo>
                  <a:pt x="1283" y="198"/>
                </a:lnTo>
                <a:lnTo>
                  <a:pt x="1289" y="198"/>
                </a:lnTo>
                <a:lnTo>
                  <a:pt x="1289" y="192"/>
                </a:lnTo>
                <a:lnTo>
                  <a:pt x="1299" y="187"/>
                </a:lnTo>
                <a:lnTo>
                  <a:pt x="1299" y="182"/>
                </a:lnTo>
                <a:lnTo>
                  <a:pt x="1304" y="182"/>
                </a:lnTo>
                <a:lnTo>
                  <a:pt x="1304" y="177"/>
                </a:lnTo>
                <a:lnTo>
                  <a:pt x="1299" y="172"/>
                </a:lnTo>
                <a:lnTo>
                  <a:pt x="1289" y="172"/>
                </a:lnTo>
                <a:lnTo>
                  <a:pt x="1278" y="182"/>
                </a:lnTo>
                <a:lnTo>
                  <a:pt x="1273" y="187"/>
                </a:lnTo>
                <a:lnTo>
                  <a:pt x="1278" y="187"/>
                </a:lnTo>
                <a:lnTo>
                  <a:pt x="1273" y="187"/>
                </a:lnTo>
                <a:lnTo>
                  <a:pt x="2276" y="2364"/>
                </a:lnTo>
                <a:lnTo>
                  <a:pt x="1315" y="478"/>
                </a:lnTo>
                <a:lnTo>
                  <a:pt x="1309" y="478"/>
                </a:lnTo>
                <a:lnTo>
                  <a:pt x="1304" y="483"/>
                </a:lnTo>
                <a:lnTo>
                  <a:pt x="1299" y="483"/>
                </a:lnTo>
                <a:lnTo>
                  <a:pt x="1299" y="489"/>
                </a:lnTo>
                <a:lnTo>
                  <a:pt x="1294" y="494"/>
                </a:lnTo>
                <a:lnTo>
                  <a:pt x="1299" y="494"/>
                </a:lnTo>
                <a:lnTo>
                  <a:pt x="1299" y="499"/>
                </a:lnTo>
                <a:lnTo>
                  <a:pt x="1304" y="494"/>
                </a:lnTo>
                <a:lnTo>
                  <a:pt x="1304" y="499"/>
                </a:lnTo>
                <a:lnTo>
                  <a:pt x="1304" y="494"/>
                </a:lnTo>
                <a:lnTo>
                  <a:pt x="1304" y="499"/>
                </a:lnTo>
                <a:lnTo>
                  <a:pt x="1309" y="499"/>
                </a:lnTo>
                <a:lnTo>
                  <a:pt x="1309" y="494"/>
                </a:lnTo>
                <a:lnTo>
                  <a:pt x="1315" y="494"/>
                </a:lnTo>
                <a:lnTo>
                  <a:pt x="1320" y="489"/>
                </a:lnTo>
                <a:lnTo>
                  <a:pt x="1325" y="483"/>
                </a:lnTo>
                <a:lnTo>
                  <a:pt x="1320" y="483"/>
                </a:lnTo>
                <a:lnTo>
                  <a:pt x="1325" y="483"/>
                </a:lnTo>
                <a:lnTo>
                  <a:pt x="1320" y="483"/>
                </a:lnTo>
                <a:lnTo>
                  <a:pt x="1320" y="478"/>
                </a:lnTo>
                <a:lnTo>
                  <a:pt x="1315" y="478"/>
                </a:lnTo>
                <a:lnTo>
                  <a:pt x="2276" y="2364"/>
                </a:lnTo>
                <a:lnTo>
                  <a:pt x="1294" y="322"/>
                </a:lnTo>
                <a:lnTo>
                  <a:pt x="1299" y="327"/>
                </a:lnTo>
                <a:lnTo>
                  <a:pt x="1304" y="322"/>
                </a:lnTo>
                <a:lnTo>
                  <a:pt x="1315" y="312"/>
                </a:lnTo>
                <a:lnTo>
                  <a:pt x="1315" y="302"/>
                </a:lnTo>
                <a:lnTo>
                  <a:pt x="1309" y="302"/>
                </a:lnTo>
                <a:lnTo>
                  <a:pt x="1299" y="312"/>
                </a:lnTo>
                <a:lnTo>
                  <a:pt x="1294" y="317"/>
                </a:lnTo>
                <a:lnTo>
                  <a:pt x="1294" y="322"/>
                </a:lnTo>
                <a:lnTo>
                  <a:pt x="2276" y="2364"/>
                </a:lnTo>
                <a:lnTo>
                  <a:pt x="1206" y="317"/>
                </a:lnTo>
                <a:lnTo>
                  <a:pt x="1206" y="322"/>
                </a:lnTo>
                <a:lnTo>
                  <a:pt x="1216" y="317"/>
                </a:lnTo>
                <a:lnTo>
                  <a:pt x="1221" y="317"/>
                </a:lnTo>
                <a:lnTo>
                  <a:pt x="1226" y="312"/>
                </a:lnTo>
                <a:lnTo>
                  <a:pt x="1231" y="302"/>
                </a:lnTo>
                <a:lnTo>
                  <a:pt x="1231" y="296"/>
                </a:lnTo>
                <a:lnTo>
                  <a:pt x="1216" y="302"/>
                </a:lnTo>
                <a:lnTo>
                  <a:pt x="1211" y="312"/>
                </a:lnTo>
                <a:lnTo>
                  <a:pt x="1206" y="317"/>
                </a:lnTo>
                <a:lnTo>
                  <a:pt x="2276" y="2364"/>
                </a:lnTo>
                <a:lnTo>
                  <a:pt x="1221" y="878"/>
                </a:lnTo>
                <a:lnTo>
                  <a:pt x="1226" y="873"/>
                </a:lnTo>
                <a:lnTo>
                  <a:pt x="1221" y="873"/>
                </a:lnTo>
                <a:lnTo>
                  <a:pt x="1221" y="878"/>
                </a:lnTo>
                <a:lnTo>
                  <a:pt x="2276" y="2364"/>
                </a:lnTo>
                <a:lnTo>
                  <a:pt x="1320" y="556"/>
                </a:lnTo>
                <a:lnTo>
                  <a:pt x="1315" y="561"/>
                </a:lnTo>
                <a:lnTo>
                  <a:pt x="1315" y="566"/>
                </a:lnTo>
                <a:lnTo>
                  <a:pt x="1320" y="561"/>
                </a:lnTo>
                <a:lnTo>
                  <a:pt x="1325" y="556"/>
                </a:lnTo>
                <a:lnTo>
                  <a:pt x="1320" y="556"/>
                </a:lnTo>
                <a:lnTo>
                  <a:pt x="2276" y="2364"/>
                </a:lnTo>
                <a:lnTo>
                  <a:pt x="1289" y="291"/>
                </a:lnTo>
                <a:lnTo>
                  <a:pt x="1294" y="291"/>
                </a:lnTo>
                <a:lnTo>
                  <a:pt x="1299" y="286"/>
                </a:lnTo>
                <a:lnTo>
                  <a:pt x="1289" y="286"/>
                </a:lnTo>
                <a:lnTo>
                  <a:pt x="1289" y="291"/>
                </a:lnTo>
                <a:lnTo>
                  <a:pt x="2276" y="2364"/>
                </a:lnTo>
                <a:lnTo>
                  <a:pt x="1283" y="447"/>
                </a:lnTo>
                <a:lnTo>
                  <a:pt x="1283" y="452"/>
                </a:lnTo>
                <a:lnTo>
                  <a:pt x="1289" y="452"/>
                </a:lnTo>
                <a:lnTo>
                  <a:pt x="1283" y="452"/>
                </a:lnTo>
                <a:lnTo>
                  <a:pt x="1289" y="452"/>
                </a:lnTo>
                <a:lnTo>
                  <a:pt x="1294" y="452"/>
                </a:lnTo>
                <a:lnTo>
                  <a:pt x="1299" y="447"/>
                </a:lnTo>
                <a:lnTo>
                  <a:pt x="1299" y="442"/>
                </a:lnTo>
                <a:lnTo>
                  <a:pt x="1294" y="442"/>
                </a:lnTo>
                <a:lnTo>
                  <a:pt x="1294" y="437"/>
                </a:lnTo>
                <a:lnTo>
                  <a:pt x="1289" y="437"/>
                </a:lnTo>
                <a:lnTo>
                  <a:pt x="1283" y="437"/>
                </a:lnTo>
                <a:lnTo>
                  <a:pt x="1278" y="442"/>
                </a:lnTo>
                <a:lnTo>
                  <a:pt x="1278" y="447"/>
                </a:lnTo>
                <a:lnTo>
                  <a:pt x="1273" y="447"/>
                </a:lnTo>
                <a:lnTo>
                  <a:pt x="1278" y="447"/>
                </a:lnTo>
                <a:lnTo>
                  <a:pt x="1273" y="452"/>
                </a:lnTo>
                <a:lnTo>
                  <a:pt x="1278" y="447"/>
                </a:lnTo>
                <a:lnTo>
                  <a:pt x="1278" y="452"/>
                </a:lnTo>
                <a:lnTo>
                  <a:pt x="1278" y="447"/>
                </a:lnTo>
                <a:lnTo>
                  <a:pt x="1278" y="452"/>
                </a:lnTo>
                <a:lnTo>
                  <a:pt x="1283" y="447"/>
                </a:lnTo>
                <a:lnTo>
                  <a:pt x="2276" y="2364"/>
                </a:lnTo>
                <a:lnTo>
                  <a:pt x="1398" y="281"/>
                </a:lnTo>
                <a:lnTo>
                  <a:pt x="1403" y="286"/>
                </a:lnTo>
                <a:lnTo>
                  <a:pt x="1408" y="281"/>
                </a:lnTo>
                <a:lnTo>
                  <a:pt x="1413" y="281"/>
                </a:lnTo>
                <a:lnTo>
                  <a:pt x="1419" y="276"/>
                </a:lnTo>
                <a:lnTo>
                  <a:pt x="1424" y="270"/>
                </a:lnTo>
                <a:lnTo>
                  <a:pt x="1424" y="265"/>
                </a:lnTo>
                <a:lnTo>
                  <a:pt x="1413" y="265"/>
                </a:lnTo>
                <a:lnTo>
                  <a:pt x="1403" y="270"/>
                </a:lnTo>
                <a:lnTo>
                  <a:pt x="1398" y="276"/>
                </a:lnTo>
                <a:lnTo>
                  <a:pt x="1398" y="281"/>
                </a:lnTo>
                <a:lnTo>
                  <a:pt x="1398" y="276"/>
                </a:lnTo>
                <a:lnTo>
                  <a:pt x="1398" y="281"/>
                </a:lnTo>
                <a:lnTo>
                  <a:pt x="2276" y="2364"/>
                </a:lnTo>
                <a:lnTo>
                  <a:pt x="1112" y="795"/>
                </a:lnTo>
                <a:lnTo>
                  <a:pt x="1117" y="795"/>
                </a:lnTo>
                <a:lnTo>
                  <a:pt x="1112" y="800"/>
                </a:lnTo>
                <a:lnTo>
                  <a:pt x="1117" y="795"/>
                </a:lnTo>
                <a:lnTo>
                  <a:pt x="1117" y="800"/>
                </a:lnTo>
                <a:lnTo>
                  <a:pt x="1122" y="800"/>
                </a:lnTo>
                <a:lnTo>
                  <a:pt x="1128" y="795"/>
                </a:lnTo>
                <a:lnTo>
                  <a:pt x="1133" y="795"/>
                </a:lnTo>
                <a:lnTo>
                  <a:pt x="1138" y="790"/>
                </a:lnTo>
                <a:lnTo>
                  <a:pt x="1138" y="785"/>
                </a:lnTo>
                <a:lnTo>
                  <a:pt x="1138" y="779"/>
                </a:lnTo>
                <a:lnTo>
                  <a:pt x="1133" y="779"/>
                </a:lnTo>
                <a:lnTo>
                  <a:pt x="1128" y="779"/>
                </a:lnTo>
                <a:lnTo>
                  <a:pt x="1117" y="785"/>
                </a:lnTo>
                <a:lnTo>
                  <a:pt x="1117" y="790"/>
                </a:lnTo>
                <a:lnTo>
                  <a:pt x="1112" y="790"/>
                </a:lnTo>
                <a:lnTo>
                  <a:pt x="1112" y="795"/>
                </a:lnTo>
                <a:lnTo>
                  <a:pt x="2276" y="2364"/>
                </a:lnTo>
                <a:lnTo>
                  <a:pt x="805" y="956"/>
                </a:lnTo>
                <a:lnTo>
                  <a:pt x="805" y="951"/>
                </a:lnTo>
                <a:lnTo>
                  <a:pt x="795" y="961"/>
                </a:lnTo>
                <a:lnTo>
                  <a:pt x="800" y="961"/>
                </a:lnTo>
                <a:lnTo>
                  <a:pt x="800" y="956"/>
                </a:lnTo>
                <a:lnTo>
                  <a:pt x="805" y="956"/>
                </a:lnTo>
                <a:lnTo>
                  <a:pt x="2276" y="2364"/>
                </a:lnTo>
                <a:lnTo>
                  <a:pt x="1330" y="546"/>
                </a:lnTo>
                <a:lnTo>
                  <a:pt x="1335" y="546"/>
                </a:lnTo>
                <a:lnTo>
                  <a:pt x="1335" y="540"/>
                </a:lnTo>
                <a:lnTo>
                  <a:pt x="1330" y="546"/>
                </a:lnTo>
                <a:lnTo>
                  <a:pt x="2276" y="2364"/>
                </a:lnTo>
                <a:lnTo>
                  <a:pt x="1335" y="535"/>
                </a:lnTo>
                <a:lnTo>
                  <a:pt x="1341" y="540"/>
                </a:lnTo>
                <a:lnTo>
                  <a:pt x="1341" y="546"/>
                </a:lnTo>
                <a:lnTo>
                  <a:pt x="1346" y="540"/>
                </a:lnTo>
                <a:lnTo>
                  <a:pt x="1351" y="540"/>
                </a:lnTo>
                <a:lnTo>
                  <a:pt x="1351" y="546"/>
                </a:lnTo>
                <a:lnTo>
                  <a:pt x="1356" y="540"/>
                </a:lnTo>
                <a:lnTo>
                  <a:pt x="1356" y="535"/>
                </a:lnTo>
                <a:lnTo>
                  <a:pt x="1361" y="530"/>
                </a:lnTo>
                <a:lnTo>
                  <a:pt x="1367" y="530"/>
                </a:lnTo>
                <a:lnTo>
                  <a:pt x="1367" y="525"/>
                </a:lnTo>
                <a:lnTo>
                  <a:pt x="1367" y="520"/>
                </a:lnTo>
                <a:lnTo>
                  <a:pt x="1367" y="515"/>
                </a:lnTo>
                <a:lnTo>
                  <a:pt x="1356" y="515"/>
                </a:lnTo>
                <a:lnTo>
                  <a:pt x="1346" y="520"/>
                </a:lnTo>
                <a:lnTo>
                  <a:pt x="1335" y="530"/>
                </a:lnTo>
                <a:lnTo>
                  <a:pt x="1335" y="535"/>
                </a:lnTo>
                <a:lnTo>
                  <a:pt x="2276" y="2364"/>
                </a:lnTo>
                <a:lnTo>
                  <a:pt x="821" y="894"/>
                </a:lnTo>
                <a:lnTo>
                  <a:pt x="816" y="894"/>
                </a:lnTo>
                <a:lnTo>
                  <a:pt x="805" y="904"/>
                </a:lnTo>
                <a:lnTo>
                  <a:pt x="811" y="899"/>
                </a:lnTo>
                <a:lnTo>
                  <a:pt x="805" y="904"/>
                </a:lnTo>
                <a:lnTo>
                  <a:pt x="816" y="899"/>
                </a:lnTo>
                <a:lnTo>
                  <a:pt x="821" y="899"/>
                </a:lnTo>
                <a:lnTo>
                  <a:pt x="821" y="894"/>
                </a:lnTo>
                <a:lnTo>
                  <a:pt x="2276" y="2364"/>
                </a:lnTo>
                <a:lnTo>
                  <a:pt x="816" y="764"/>
                </a:lnTo>
                <a:lnTo>
                  <a:pt x="811" y="769"/>
                </a:lnTo>
                <a:lnTo>
                  <a:pt x="816" y="769"/>
                </a:lnTo>
                <a:lnTo>
                  <a:pt x="821" y="769"/>
                </a:lnTo>
                <a:lnTo>
                  <a:pt x="826" y="769"/>
                </a:lnTo>
                <a:lnTo>
                  <a:pt x="831" y="764"/>
                </a:lnTo>
                <a:lnTo>
                  <a:pt x="831" y="759"/>
                </a:lnTo>
                <a:lnTo>
                  <a:pt x="837" y="759"/>
                </a:lnTo>
                <a:lnTo>
                  <a:pt x="831" y="759"/>
                </a:lnTo>
                <a:lnTo>
                  <a:pt x="831" y="753"/>
                </a:lnTo>
                <a:lnTo>
                  <a:pt x="826" y="753"/>
                </a:lnTo>
                <a:lnTo>
                  <a:pt x="826" y="759"/>
                </a:lnTo>
                <a:lnTo>
                  <a:pt x="821" y="759"/>
                </a:lnTo>
                <a:lnTo>
                  <a:pt x="816" y="759"/>
                </a:lnTo>
                <a:lnTo>
                  <a:pt x="816" y="764"/>
                </a:lnTo>
                <a:lnTo>
                  <a:pt x="2276" y="2364"/>
                </a:lnTo>
                <a:lnTo>
                  <a:pt x="826" y="1065"/>
                </a:lnTo>
                <a:lnTo>
                  <a:pt x="831" y="1065"/>
                </a:lnTo>
                <a:lnTo>
                  <a:pt x="837" y="1060"/>
                </a:lnTo>
                <a:lnTo>
                  <a:pt x="831" y="1060"/>
                </a:lnTo>
                <a:lnTo>
                  <a:pt x="826" y="1065"/>
                </a:lnTo>
                <a:lnTo>
                  <a:pt x="2276" y="2364"/>
                </a:lnTo>
                <a:lnTo>
                  <a:pt x="1351" y="218"/>
                </a:lnTo>
                <a:lnTo>
                  <a:pt x="1356" y="213"/>
                </a:lnTo>
                <a:lnTo>
                  <a:pt x="1351" y="208"/>
                </a:lnTo>
                <a:lnTo>
                  <a:pt x="1346" y="213"/>
                </a:lnTo>
                <a:lnTo>
                  <a:pt x="1346" y="218"/>
                </a:lnTo>
                <a:lnTo>
                  <a:pt x="1351" y="218"/>
                </a:lnTo>
                <a:lnTo>
                  <a:pt x="2276" y="2364"/>
                </a:lnTo>
                <a:lnTo>
                  <a:pt x="1387" y="213"/>
                </a:lnTo>
                <a:lnTo>
                  <a:pt x="1393" y="213"/>
                </a:lnTo>
                <a:lnTo>
                  <a:pt x="1387" y="218"/>
                </a:lnTo>
                <a:lnTo>
                  <a:pt x="1387" y="224"/>
                </a:lnTo>
                <a:lnTo>
                  <a:pt x="1387" y="229"/>
                </a:lnTo>
                <a:lnTo>
                  <a:pt x="1393" y="224"/>
                </a:lnTo>
                <a:lnTo>
                  <a:pt x="1387" y="229"/>
                </a:lnTo>
                <a:lnTo>
                  <a:pt x="1393" y="229"/>
                </a:lnTo>
                <a:lnTo>
                  <a:pt x="1393" y="234"/>
                </a:lnTo>
                <a:lnTo>
                  <a:pt x="1393" y="229"/>
                </a:lnTo>
                <a:lnTo>
                  <a:pt x="1398" y="229"/>
                </a:lnTo>
                <a:lnTo>
                  <a:pt x="1398" y="234"/>
                </a:lnTo>
                <a:lnTo>
                  <a:pt x="1398" y="229"/>
                </a:lnTo>
                <a:lnTo>
                  <a:pt x="1403" y="229"/>
                </a:lnTo>
                <a:lnTo>
                  <a:pt x="1398" y="234"/>
                </a:lnTo>
                <a:lnTo>
                  <a:pt x="1403" y="229"/>
                </a:lnTo>
                <a:lnTo>
                  <a:pt x="1408" y="229"/>
                </a:lnTo>
                <a:lnTo>
                  <a:pt x="1413" y="224"/>
                </a:lnTo>
                <a:lnTo>
                  <a:pt x="1413" y="234"/>
                </a:lnTo>
                <a:lnTo>
                  <a:pt x="1413" y="239"/>
                </a:lnTo>
                <a:lnTo>
                  <a:pt x="1408" y="244"/>
                </a:lnTo>
                <a:lnTo>
                  <a:pt x="1413" y="239"/>
                </a:lnTo>
                <a:lnTo>
                  <a:pt x="1408" y="244"/>
                </a:lnTo>
                <a:lnTo>
                  <a:pt x="1419" y="239"/>
                </a:lnTo>
                <a:lnTo>
                  <a:pt x="1413" y="244"/>
                </a:lnTo>
                <a:lnTo>
                  <a:pt x="1419" y="239"/>
                </a:lnTo>
                <a:lnTo>
                  <a:pt x="1424" y="239"/>
                </a:lnTo>
                <a:lnTo>
                  <a:pt x="1424" y="244"/>
                </a:lnTo>
                <a:lnTo>
                  <a:pt x="1429" y="239"/>
                </a:lnTo>
                <a:lnTo>
                  <a:pt x="1434" y="234"/>
                </a:lnTo>
                <a:lnTo>
                  <a:pt x="1434" y="239"/>
                </a:lnTo>
                <a:lnTo>
                  <a:pt x="1434" y="234"/>
                </a:lnTo>
                <a:lnTo>
                  <a:pt x="1439" y="234"/>
                </a:lnTo>
                <a:lnTo>
                  <a:pt x="1444" y="224"/>
                </a:lnTo>
                <a:lnTo>
                  <a:pt x="1450" y="218"/>
                </a:lnTo>
                <a:lnTo>
                  <a:pt x="1444" y="218"/>
                </a:lnTo>
                <a:lnTo>
                  <a:pt x="1450" y="213"/>
                </a:lnTo>
                <a:lnTo>
                  <a:pt x="1444" y="208"/>
                </a:lnTo>
                <a:lnTo>
                  <a:pt x="1450" y="208"/>
                </a:lnTo>
                <a:lnTo>
                  <a:pt x="1444" y="208"/>
                </a:lnTo>
                <a:lnTo>
                  <a:pt x="1429" y="208"/>
                </a:lnTo>
                <a:lnTo>
                  <a:pt x="1424" y="213"/>
                </a:lnTo>
                <a:lnTo>
                  <a:pt x="1424" y="208"/>
                </a:lnTo>
                <a:lnTo>
                  <a:pt x="1429" y="208"/>
                </a:lnTo>
                <a:lnTo>
                  <a:pt x="1424" y="208"/>
                </a:lnTo>
                <a:lnTo>
                  <a:pt x="1424" y="203"/>
                </a:lnTo>
                <a:lnTo>
                  <a:pt x="1419" y="203"/>
                </a:lnTo>
                <a:lnTo>
                  <a:pt x="1413" y="203"/>
                </a:lnTo>
                <a:lnTo>
                  <a:pt x="1408" y="203"/>
                </a:lnTo>
                <a:lnTo>
                  <a:pt x="1403" y="208"/>
                </a:lnTo>
                <a:lnTo>
                  <a:pt x="1398" y="208"/>
                </a:lnTo>
                <a:lnTo>
                  <a:pt x="1387" y="213"/>
                </a:lnTo>
                <a:lnTo>
                  <a:pt x="2276" y="2364"/>
                </a:lnTo>
                <a:lnTo>
                  <a:pt x="1211" y="390"/>
                </a:lnTo>
                <a:lnTo>
                  <a:pt x="1216" y="390"/>
                </a:lnTo>
                <a:lnTo>
                  <a:pt x="1221" y="385"/>
                </a:lnTo>
                <a:lnTo>
                  <a:pt x="1231" y="374"/>
                </a:lnTo>
                <a:lnTo>
                  <a:pt x="1231" y="369"/>
                </a:lnTo>
                <a:lnTo>
                  <a:pt x="1237" y="364"/>
                </a:lnTo>
                <a:lnTo>
                  <a:pt x="1247" y="353"/>
                </a:lnTo>
                <a:lnTo>
                  <a:pt x="1242" y="353"/>
                </a:lnTo>
                <a:lnTo>
                  <a:pt x="1231" y="364"/>
                </a:lnTo>
                <a:lnTo>
                  <a:pt x="1237" y="364"/>
                </a:lnTo>
                <a:lnTo>
                  <a:pt x="1226" y="369"/>
                </a:lnTo>
                <a:lnTo>
                  <a:pt x="1216" y="379"/>
                </a:lnTo>
                <a:lnTo>
                  <a:pt x="1211" y="385"/>
                </a:lnTo>
                <a:lnTo>
                  <a:pt x="1216" y="385"/>
                </a:lnTo>
                <a:lnTo>
                  <a:pt x="1211" y="390"/>
                </a:lnTo>
                <a:lnTo>
                  <a:pt x="2276" y="2364"/>
                </a:lnTo>
                <a:lnTo>
                  <a:pt x="1330" y="291"/>
                </a:lnTo>
                <a:lnTo>
                  <a:pt x="1335" y="286"/>
                </a:lnTo>
                <a:lnTo>
                  <a:pt x="1330" y="286"/>
                </a:lnTo>
                <a:lnTo>
                  <a:pt x="1330" y="291"/>
                </a:lnTo>
                <a:lnTo>
                  <a:pt x="2276" y="2364"/>
                </a:lnTo>
                <a:lnTo>
                  <a:pt x="1341" y="369"/>
                </a:lnTo>
                <a:lnTo>
                  <a:pt x="1346" y="364"/>
                </a:lnTo>
                <a:lnTo>
                  <a:pt x="1341" y="364"/>
                </a:lnTo>
                <a:lnTo>
                  <a:pt x="1335" y="369"/>
                </a:lnTo>
                <a:lnTo>
                  <a:pt x="1341" y="369"/>
                </a:lnTo>
                <a:lnTo>
                  <a:pt x="2276" y="2364"/>
                </a:lnTo>
                <a:lnTo>
                  <a:pt x="826" y="790"/>
                </a:lnTo>
                <a:lnTo>
                  <a:pt x="831" y="790"/>
                </a:lnTo>
                <a:lnTo>
                  <a:pt x="831" y="785"/>
                </a:lnTo>
                <a:lnTo>
                  <a:pt x="821" y="785"/>
                </a:lnTo>
                <a:lnTo>
                  <a:pt x="821" y="790"/>
                </a:lnTo>
                <a:lnTo>
                  <a:pt x="816" y="790"/>
                </a:lnTo>
                <a:lnTo>
                  <a:pt x="821" y="790"/>
                </a:lnTo>
                <a:lnTo>
                  <a:pt x="821" y="795"/>
                </a:lnTo>
                <a:lnTo>
                  <a:pt x="821" y="790"/>
                </a:lnTo>
                <a:lnTo>
                  <a:pt x="821" y="795"/>
                </a:lnTo>
                <a:lnTo>
                  <a:pt x="826" y="790"/>
                </a:lnTo>
                <a:lnTo>
                  <a:pt x="826" y="795"/>
                </a:lnTo>
                <a:lnTo>
                  <a:pt x="826" y="790"/>
                </a:lnTo>
                <a:lnTo>
                  <a:pt x="2276" y="2364"/>
                </a:lnTo>
                <a:lnTo>
                  <a:pt x="1122" y="920"/>
                </a:lnTo>
                <a:lnTo>
                  <a:pt x="1122" y="915"/>
                </a:lnTo>
                <a:lnTo>
                  <a:pt x="1117" y="915"/>
                </a:lnTo>
                <a:lnTo>
                  <a:pt x="1107" y="915"/>
                </a:lnTo>
                <a:lnTo>
                  <a:pt x="1102" y="915"/>
                </a:lnTo>
                <a:lnTo>
                  <a:pt x="1096" y="920"/>
                </a:lnTo>
                <a:lnTo>
                  <a:pt x="1091" y="925"/>
                </a:lnTo>
                <a:lnTo>
                  <a:pt x="1086" y="925"/>
                </a:lnTo>
                <a:lnTo>
                  <a:pt x="1091" y="925"/>
                </a:lnTo>
                <a:lnTo>
                  <a:pt x="1086" y="935"/>
                </a:lnTo>
                <a:lnTo>
                  <a:pt x="1086" y="940"/>
                </a:lnTo>
                <a:lnTo>
                  <a:pt x="1081" y="946"/>
                </a:lnTo>
                <a:lnTo>
                  <a:pt x="1086" y="946"/>
                </a:lnTo>
                <a:lnTo>
                  <a:pt x="1091" y="946"/>
                </a:lnTo>
                <a:lnTo>
                  <a:pt x="1086" y="951"/>
                </a:lnTo>
                <a:lnTo>
                  <a:pt x="1091" y="946"/>
                </a:lnTo>
                <a:lnTo>
                  <a:pt x="1096" y="946"/>
                </a:lnTo>
                <a:lnTo>
                  <a:pt x="1091" y="951"/>
                </a:lnTo>
                <a:lnTo>
                  <a:pt x="1096" y="946"/>
                </a:lnTo>
                <a:lnTo>
                  <a:pt x="1096" y="951"/>
                </a:lnTo>
                <a:lnTo>
                  <a:pt x="1102" y="946"/>
                </a:lnTo>
                <a:lnTo>
                  <a:pt x="1107" y="946"/>
                </a:lnTo>
                <a:lnTo>
                  <a:pt x="1112" y="940"/>
                </a:lnTo>
                <a:lnTo>
                  <a:pt x="1117" y="935"/>
                </a:lnTo>
                <a:lnTo>
                  <a:pt x="1122" y="935"/>
                </a:lnTo>
                <a:lnTo>
                  <a:pt x="1122" y="925"/>
                </a:lnTo>
                <a:lnTo>
                  <a:pt x="1122" y="920"/>
                </a:lnTo>
                <a:lnTo>
                  <a:pt x="2276" y="2364"/>
                </a:lnTo>
                <a:lnTo>
                  <a:pt x="1029" y="551"/>
                </a:lnTo>
                <a:lnTo>
                  <a:pt x="1024" y="556"/>
                </a:lnTo>
                <a:lnTo>
                  <a:pt x="1029" y="556"/>
                </a:lnTo>
                <a:lnTo>
                  <a:pt x="1034" y="556"/>
                </a:lnTo>
                <a:lnTo>
                  <a:pt x="1034" y="551"/>
                </a:lnTo>
                <a:lnTo>
                  <a:pt x="1039" y="546"/>
                </a:lnTo>
                <a:lnTo>
                  <a:pt x="1029" y="551"/>
                </a:lnTo>
                <a:lnTo>
                  <a:pt x="2276" y="2364"/>
                </a:lnTo>
                <a:lnTo>
                  <a:pt x="1055" y="842"/>
                </a:lnTo>
                <a:lnTo>
                  <a:pt x="1055" y="837"/>
                </a:lnTo>
                <a:lnTo>
                  <a:pt x="1050" y="837"/>
                </a:lnTo>
                <a:lnTo>
                  <a:pt x="1050" y="842"/>
                </a:lnTo>
                <a:lnTo>
                  <a:pt x="1055" y="842"/>
                </a:lnTo>
                <a:lnTo>
                  <a:pt x="2276" y="2364"/>
                </a:lnTo>
                <a:lnTo>
                  <a:pt x="1003" y="592"/>
                </a:lnTo>
                <a:lnTo>
                  <a:pt x="998" y="598"/>
                </a:lnTo>
                <a:lnTo>
                  <a:pt x="998" y="603"/>
                </a:lnTo>
                <a:lnTo>
                  <a:pt x="1003" y="598"/>
                </a:lnTo>
                <a:lnTo>
                  <a:pt x="1013" y="592"/>
                </a:lnTo>
                <a:lnTo>
                  <a:pt x="1008" y="592"/>
                </a:lnTo>
                <a:lnTo>
                  <a:pt x="1003" y="592"/>
                </a:lnTo>
                <a:lnTo>
                  <a:pt x="2276" y="2364"/>
                </a:lnTo>
                <a:lnTo>
                  <a:pt x="1034" y="629"/>
                </a:lnTo>
                <a:lnTo>
                  <a:pt x="1034" y="634"/>
                </a:lnTo>
                <a:lnTo>
                  <a:pt x="1029" y="634"/>
                </a:lnTo>
                <a:lnTo>
                  <a:pt x="1034" y="634"/>
                </a:lnTo>
                <a:lnTo>
                  <a:pt x="1029" y="639"/>
                </a:lnTo>
                <a:lnTo>
                  <a:pt x="1029" y="634"/>
                </a:lnTo>
                <a:lnTo>
                  <a:pt x="1029" y="639"/>
                </a:lnTo>
                <a:lnTo>
                  <a:pt x="1034" y="639"/>
                </a:lnTo>
                <a:lnTo>
                  <a:pt x="1044" y="629"/>
                </a:lnTo>
                <a:lnTo>
                  <a:pt x="1050" y="624"/>
                </a:lnTo>
                <a:lnTo>
                  <a:pt x="1060" y="618"/>
                </a:lnTo>
                <a:lnTo>
                  <a:pt x="1055" y="618"/>
                </a:lnTo>
                <a:lnTo>
                  <a:pt x="1050" y="624"/>
                </a:lnTo>
                <a:lnTo>
                  <a:pt x="1034" y="629"/>
                </a:lnTo>
                <a:lnTo>
                  <a:pt x="2276" y="2364"/>
                </a:lnTo>
                <a:lnTo>
                  <a:pt x="1008" y="499"/>
                </a:lnTo>
                <a:lnTo>
                  <a:pt x="1013" y="499"/>
                </a:lnTo>
                <a:lnTo>
                  <a:pt x="1024" y="489"/>
                </a:lnTo>
                <a:lnTo>
                  <a:pt x="1034" y="478"/>
                </a:lnTo>
                <a:lnTo>
                  <a:pt x="1029" y="478"/>
                </a:lnTo>
                <a:lnTo>
                  <a:pt x="1018" y="489"/>
                </a:lnTo>
                <a:lnTo>
                  <a:pt x="1008" y="499"/>
                </a:lnTo>
                <a:lnTo>
                  <a:pt x="2276" y="2364"/>
                </a:lnTo>
                <a:lnTo>
                  <a:pt x="982" y="644"/>
                </a:lnTo>
                <a:lnTo>
                  <a:pt x="992" y="639"/>
                </a:lnTo>
                <a:lnTo>
                  <a:pt x="992" y="634"/>
                </a:lnTo>
                <a:lnTo>
                  <a:pt x="987" y="634"/>
                </a:lnTo>
                <a:lnTo>
                  <a:pt x="982" y="644"/>
                </a:lnTo>
                <a:lnTo>
                  <a:pt x="2276" y="2364"/>
                </a:lnTo>
                <a:lnTo>
                  <a:pt x="998" y="587"/>
                </a:lnTo>
                <a:lnTo>
                  <a:pt x="987" y="592"/>
                </a:lnTo>
                <a:lnTo>
                  <a:pt x="992" y="592"/>
                </a:lnTo>
                <a:lnTo>
                  <a:pt x="998" y="592"/>
                </a:lnTo>
                <a:lnTo>
                  <a:pt x="998" y="587"/>
                </a:lnTo>
                <a:lnTo>
                  <a:pt x="2276" y="2364"/>
                </a:lnTo>
                <a:lnTo>
                  <a:pt x="992" y="816"/>
                </a:lnTo>
                <a:lnTo>
                  <a:pt x="992" y="821"/>
                </a:lnTo>
                <a:lnTo>
                  <a:pt x="987" y="821"/>
                </a:lnTo>
                <a:lnTo>
                  <a:pt x="992" y="821"/>
                </a:lnTo>
                <a:lnTo>
                  <a:pt x="992" y="816"/>
                </a:lnTo>
                <a:lnTo>
                  <a:pt x="2276" y="2364"/>
                </a:lnTo>
                <a:lnTo>
                  <a:pt x="992" y="837"/>
                </a:lnTo>
                <a:lnTo>
                  <a:pt x="992" y="831"/>
                </a:lnTo>
                <a:lnTo>
                  <a:pt x="987" y="837"/>
                </a:lnTo>
                <a:lnTo>
                  <a:pt x="987" y="842"/>
                </a:lnTo>
                <a:lnTo>
                  <a:pt x="992" y="842"/>
                </a:lnTo>
                <a:lnTo>
                  <a:pt x="987" y="842"/>
                </a:lnTo>
                <a:lnTo>
                  <a:pt x="992" y="837"/>
                </a:lnTo>
                <a:lnTo>
                  <a:pt x="2276" y="2364"/>
                </a:lnTo>
                <a:lnTo>
                  <a:pt x="987" y="837"/>
                </a:lnTo>
                <a:lnTo>
                  <a:pt x="987" y="831"/>
                </a:lnTo>
                <a:lnTo>
                  <a:pt x="992" y="837"/>
                </a:lnTo>
                <a:lnTo>
                  <a:pt x="987" y="837"/>
                </a:lnTo>
                <a:lnTo>
                  <a:pt x="2276" y="2364"/>
                </a:lnTo>
                <a:lnTo>
                  <a:pt x="1096" y="785"/>
                </a:lnTo>
                <a:lnTo>
                  <a:pt x="1096" y="779"/>
                </a:lnTo>
                <a:lnTo>
                  <a:pt x="1091" y="779"/>
                </a:lnTo>
                <a:lnTo>
                  <a:pt x="1096" y="785"/>
                </a:lnTo>
                <a:lnTo>
                  <a:pt x="2276" y="2364"/>
                </a:lnTo>
                <a:lnTo>
                  <a:pt x="1086" y="790"/>
                </a:lnTo>
                <a:lnTo>
                  <a:pt x="1091" y="790"/>
                </a:lnTo>
                <a:lnTo>
                  <a:pt x="1091" y="785"/>
                </a:lnTo>
                <a:lnTo>
                  <a:pt x="1086" y="790"/>
                </a:lnTo>
                <a:lnTo>
                  <a:pt x="2276" y="2364"/>
                </a:lnTo>
                <a:lnTo>
                  <a:pt x="1091" y="572"/>
                </a:lnTo>
                <a:lnTo>
                  <a:pt x="1081" y="582"/>
                </a:lnTo>
                <a:lnTo>
                  <a:pt x="1091" y="577"/>
                </a:lnTo>
                <a:lnTo>
                  <a:pt x="1091" y="572"/>
                </a:lnTo>
                <a:lnTo>
                  <a:pt x="2276" y="2364"/>
                </a:lnTo>
                <a:lnTo>
                  <a:pt x="1086" y="842"/>
                </a:lnTo>
                <a:lnTo>
                  <a:pt x="1081" y="852"/>
                </a:lnTo>
                <a:lnTo>
                  <a:pt x="1086" y="847"/>
                </a:lnTo>
                <a:lnTo>
                  <a:pt x="1086" y="852"/>
                </a:lnTo>
                <a:lnTo>
                  <a:pt x="1086" y="847"/>
                </a:lnTo>
                <a:lnTo>
                  <a:pt x="1091" y="847"/>
                </a:lnTo>
                <a:lnTo>
                  <a:pt x="1091" y="842"/>
                </a:lnTo>
                <a:lnTo>
                  <a:pt x="1086" y="842"/>
                </a:lnTo>
                <a:lnTo>
                  <a:pt x="2276" y="2364"/>
                </a:lnTo>
                <a:lnTo>
                  <a:pt x="1091" y="608"/>
                </a:lnTo>
                <a:lnTo>
                  <a:pt x="1096" y="608"/>
                </a:lnTo>
                <a:lnTo>
                  <a:pt x="1107" y="603"/>
                </a:lnTo>
                <a:lnTo>
                  <a:pt x="1107" y="598"/>
                </a:lnTo>
                <a:lnTo>
                  <a:pt x="1096" y="598"/>
                </a:lnTo>
                <a:lnTo>
                  <a:pt x="1091" y="608"/>
                </a:lnTo>
                <a:lnTo>
                  <a:pt x="2276" y="2364"/>
                </a:lnTo>
                <a:lnTo>
                  <a:pt x="1065" y="530"/>
                </a:lnTo>
                <a:lnTo>
                  <a:pt x="1065" y="535"/>
                </a:lnTo>
                <a:lnTo>
                  <a:pt x="1070" y="535"/>
                </a:lnTo>
                <a:lnTo>
                  <a:pt x="1076" y="530"/>
                </a:lnTo>
                <a:lnTo>
                  <a:pt x="1081" y="525"/>
                </a:lnTo>
                <a:lnTo>
                  <a:pt x="1076" y="520"/>
                </a:lnTo>
                <a:lnTo>
                  <a:pt x="1070" y="525"/>
                </a:lnTo>
                <a:lnTo>
                  <a:pt x="1065" y="530"/>
                </a:lnTo>
                <a:lnTo>
                  <a:pt x="2276" y="2364"/>
                </a:lnTo>
                <a:lnTo>
                  <a:pt x="1070" y="774"/>
                </a:lnTo>
                <a:lnTo>
                  <a:pt x="1060" y="774"/>
                </a:lnTo>
                <a:lnTo>
                  <a:pt x="1055" y="790"/>
                </a:lnTo>
                <a:lnTo>
                  <a:pt x="1065" y="785"/>
                </a:lnTo>
                <a:lnTo>
                  <a:pt x="1076" y="774"/>
                </a:lnTo>
                <a:lnTo>
                  <a:pt x="1070" y="774"/>
                </a:lnTo>
                <a:lnTo>
                  <a:pt x="2276" y="2364"/>
                </a:lnTo>
                <a:lnTo>
                  <a:pt x="1081" y="405"/>
                </a:lnTo>
                <a:lnTo>
                  <a:pt x="1086" y="400"/>
                </a:lnTo>
                <a:lnTo>
                  <a:pt x="1096" y="395"/>
                </a:lnTo>
                <a:lnTo>
                  <a:pt x="1102" y="390"/>
                </a:lnTo>
                <a:lnTo>
                  <a:pt x="1096" y="385"/>
                </a:lnTo>
                <a:lnTo>
                  <a:pt x="1086" y="390"/>
                </a:lnTo>
                <a:lnTo>
                  <a:pt x="1076" y="400"/>
                </a:lnTo>
                <a:lnTo>
                  <a:pt x="1081" y="400"/>
                </a:lnTo>
                <a:lnTo>
                  <a:pt x="1081" y="405"/>
                </a:lnTo>
                <a:lnTo>
                  <a:pt x="2276" y="2364"/>
                </a:lnTo>
                <a:lnTo>
                  <a:pt x="1050" y="587"/>
                </a:lnTo>
                <a:lnTo>
                  <a:pt x="1055" y="587"/>
                </a:lnTo>
                <a:lnTo>
                  <a:pt x="1060" y="587"/>
                </a:lnTo>
                <a:lnTo>
                  <a:pt x="1060" y="582"/>
                </a:lnTo>
                <a:lnTo>
                  <a:pt x="1065" y="582"/>
                </a:lnTo>
                <a:lnTo>
                  <a:pt x="1065" y="577"/>
                </a:lnTo>
                <a:lnTo>
                  <a:pt x="1060" y="577"/>
                </a:lnTo>
                <a:lnTo>
                  <a:pt x="1055" y="582"/>
                </a:lnTo>
                <a:lnTo>
                  <a:pt x="1050" y="582"/>
                </a:lnTo>
                <a:lnTo>
                  <a:pt x="1050" y="587"/>
                </a:lnTo>
                <a:lnTo>
                  <a:pt x="2276" y="2364"/>
                </a:lnTo>
                <a:lnTo>
                  <a:pt x="1231" y="753"/>
                </a:lnTo>
                <a:lnTo>
                  <a:pt x="1242" y="743"/>
                </a:lnTo>
                <a:lnTo>
                  <a:pt x="1242" y="738"/>
                </a:lnTo>
                <a:lnTo>
                  <a:pt x="1237" y="738"/>
                </a:lnTo>
                <a:lnTo>
                  <a:pt x="1226" y="743"/>
                </a:lnTo>
                <a:lnTo>
                  <a:pt x="1221" y="748"/>
                </a:lnTo>
                <a:lnTo>
                  <a:pt x="1221" y="753"/>
                </a:lnTo>
                <a:lnTo>
                  <a:pt x="1226" y="759"/>
                </a:lnTo>
                <a:lnTo>
                  <a:pt x="1231" y="753"/>
                </a:lnTo>
                <a:lnTo>
                  <a:pt x="2276" y="2364"/>
                </a:lnTo>
                <a:lnTo>
                  <a:pt x="1226" y="322"/>
                </a:lnTo>
                <a:lnTo>
                  <a:pt x="1226" y="327"/>
                </a:lnTo>
                <a:lnTo>
                  <a:pt x="1216" y="333"/>
                </a:lnTo>
                <a:lnTo>
                  <a:pt x="1206" y="343"/>
                </a:lnTo>
                <a:lnTo>
                  <a:pt x="1211" y="343"/>
                </a:lnTo>
                <a:lnTo>
                  <a:pt x="1200" y="353"/>
                </a:lnTo>
                <a:lnTo>
                  <a:pt x="1206" y="348"/>
                </a:lnTo>
                <a:lnTo>
                  <a:pt x="1206" y="353"/>
                </a:lnTo>
                <a:lnTo>
                  <a:pt x="1206" y="359"/>
                </a:lnTo>
                <a:lnTo>
                  <a:pt x="1211" y="353"/>
                </a:lnTo>
                <a:lnTo>
                  <a:pt x="1211" y="359"/>
                </a:lnTo>
                <a:lnTo>
                  <a:pt x="1221" y="353"/>
                </a:lnTo>
                <a:lnTo>
                  <a:pt x="1216" y="353"/>
                </a:lnTo>
                <a:lnTo>
                  <a:pt x="1221" y="353"/>
                </a:lnTo>
                <a:lnTo>
                  <a:pt x="1221" y="359"/>
                </a:lnTo>
                <a:lnTo>
                  <a:pt x="1226" y="353"/>
                </a:lnTo>
                <a:lnTo>
                  <a:pt x="1237" y="343"/>
                </a:lnTo>
                <a:lnTo>
                  <a:pt x="1242" y="343"/>
                </a:lnTo>
                <a:lnTo>
                  <a:pt x="1242" y="338"/>
                </a:lnTo>
                <a:lnTo>
                  <a:pt x="1242" y="333"/>
                </a:lnTo>
                <a:lnTo>
                  <a:pt x="1247" y="333"/>
                </a:lnTo>
                <a:lnTo>
                  <a:pt x="1247" y="327"/>
                </a:lnTo>
                <a:lnTo>
                  <a:pt x="1247" y="322"/>
                </a:lnTo>
                <a:lnTo>
                  <a:pt x="1242" y="322"/>
                </a:lnTo>
                <a:lnTo>
                  <a:pt x="1237" y="322"/>
                </a:lnTo>
                <a:lnTo>
                  <a:pt x="1226" y="322"/>
                </a:lnTo>
                <a:lnTo>
                  <a:pt x="2276" y="2364"/>
                </a:lnTo>
                <a:lnTo>
                  <a:pt x="1242" y="457"/>
                </a:lnTo>
                <a:lnTo>
                  <a:pt x="1237" y="457"/>
                </a:lnTo>
                <a:lnTo>
                  <a:pt x="1231" y="457"/>
                </a:lnTo>
                <a:lnTo>
                  <a:pt x="1226" y="463"/>
                </a:lnTo>
                <a:lnTo>
                  <a:pt x="1221" y="468"/>
                </a:lnTo>
                <a:lnTo>
                  <a:pt x="1226" y="468"/>
                </a:lnTo>
                <a:lnTo>
                  <a:pt x="1221" y="468"/>
                </a:lnTo>
                <a:lnTo>
                  <a:pt x="1226" y="473"/>
                </a:lnTo>
                <a:lnTo>
                  <a:pt x="1221" y="478"/>
                </a:lnTo>
                <a:lnTo>
                  <a:pt x="1226" y="473"/>
                </a:lnTo>
                <a:lnTo>
                  <a:pt x="1226" y="478"/>
                </a:lnTo>
                <a:lnTo>
                  <a:pt x="1231" y="473"/>
                </a:lnTo>
                <a:lnTo>
                  <a:pt x="1237" y="468"/>
                </a:lnTo>
                <a:lnTo>
                  <a:pt x="1242" y="468"/>
                </a:lnTo>
                <a:lnTo>
                  <a:pt x="1242" y="463"/>
                </a:lnTo>
                <a:lnTo>
                  <a:pt x="1242" y="457"/>
                </a:lnTo>
                <a:lnTo>
                  <a:pt x="2276" y="2364"/>
                </a:lnTo>
                <a:lnTo>
                  <a:pt x="1081" y="889"/>
                </a:lnTo>
                <a:lnTo>
                  <a:pt x="1086" y="883"/>
                </a:lnTo>
                <a:lnTo>
                  <a:pt x="1081" y="883"/>
                </a:lnTo>
                <a:lnTo>
                  <a:pt x="1081" y="889"/>
                </a:lnTo>
                <a:lnTo>
                  <a:pt x="2276" y="2364"/>
                </a:lnTo>
                <a:lnTo>
                  <a:pt x="1190" y="244"/>
                </a:lnTo>
                <a:lnTo>
                  <a:pt x="1190" y="250"/>
                </a:lnTo>
                <a:lnTo>
                  <a:pt x="1195" y="250"/>
                </a:lnTo>
                <a:lnTo>
                  <a:pt x="1200" y="250"/>
                </a:lnTo>
                <a:lnTo>
                  <a:pt x="1211" y="239"/>
                </a:lnTo>
                <a:lnTo>
                  <a:pt x="1211" y="234"/>
                </a:lnTo>
                <a:lnTo>
                  <a:pt x="1200" y="234"/>
                </a:lnTo>
                <a:lnTo>
                  <a:pt x="1190" y="239"/>
                </a:lnTo>
                <a:lnTo>
                  <a:pt x="1190" y="244"/>
                </a:lnTo>
                <a:lnTo>
                  <a:pt x="2276" y="2364"/>
                </a:lnTo>
                <a:lnTo>
                  <a:pt x="1247" y="213"/>
                </a:lnTo>
                <a:lnTo>
                  <a:pt x="1252" y="213"/>
                </a:lnTo>
                <a:lnTo>
                  <a:pt x="1252" y="208"/>
                </a:lnTo>
                <a:lnTo>
                  <a:pt x="1257" y="208"/>
                </a:lnTo>
                <a:lnTo>
                  <a:pt x="1252" y="203"/>
                </a:lnTo>
                <a:lnTo>
                  <a:pt x="1247" y="203"/>
                </a:lnTo>
                <a:lnTo>
                  <a:pt x="1247" y="208"/>
                </a:lnTo>
                <a:lnTo>
                  <a:pt x="1247" y="213"/>
                </a:lnTo>
                <a:lnTo>
                  <a:pt x="2276" y="2364"/>
                </a:lnTo>
                <a:lnTo>
                  <a:pt x="1221" y="722"/>
                </a:lnTo>
                <a:lnTo>
                  <a:pt x="1221" y="717"/>
                </a:lnTo>
                <a:lnTo>
                  <a:pt x="1216" y="717"/>
                </a:lnTo>
                <a:lnTo>
                  <a:pt x="1211" y="717"/>
                </a:lnTo>
                <a:lnTo>
                  <a:pt x="1211" y="722"/>
                </a:lnTo>
                <a:lnTo>
                  <a:pt x="1206" y="722"/>
                </a:lnTo>
                <a:lnTo>
                  <a:pt x="1206" y="727"/>
                </a:lnTo>
                <a:lnTo>
                  <a:pt x="1206" y="733"/>
                </a:lnTo>
                <a:lnTo>
                  <a:pt x="1211" y="733"/>
                </a:lnTo>
                <a:lnTo>
                  <a:pt x="1211" y="727"/>
                </a:lnTo>
                <a:lnTo>
                  <a:pt x="1211" y="733"/>
                </a:lnTo>
                <a:lnTo>
                  <a:pt x="1211" y="727"/>
                </a:lnTo>
                <a:lnTo>
                  <a:pt x="1216" y="727"/>
                </a:lnTo>
                <a:lnTo>
                  <a:pt x="1221" y="727"/>
                </a:lnTo>
                <a:lnTo>
                  <a:pt x="1221" y="722"/>
                </a:lnTo>
                <a:lnTo>
                  <a:pt x="2276" y="2364"/>
                </a:lnTo>
                <a:lnTo>
                  <a:pt x="1231" y="540"/>
                </a:lnTo>
                <a:lnTo>
                  <a:pt x="1237" y="540"/>
                </a:lnTo>
                <a:lnTo>
                  <a:pt x="1237" y="535"/>
                </a:lnTo>
                <a:lnTo>
                  <a:pt x="1242" y="535"/>
                </a:lnTo>
                <a:lnTo>
                  <a:pt x="1242" y="530"/>
                </a:lnTo>
                <a:lnTo>
                  <a:pt x="1231" y="535"/>
                </a:lnTo>
                <a:lnTo>
                  <a:pt x="1231" y="540"/>
                </a:lnTo>
                <a:lnTo>
                  <a:pt x="2276" y="2364"/>
                </a:lnTo>
                <a:lnTo>
                  <a:pt x="1237" y="535"/>
                </a:lnTo>
                <a:lnTo>
                  <a:pt x="1231" y="540"/>
                </a:lnTo>
                <a:lnTo>
                  <a:pt x="1231" y="535"/>
                </a:lnTo>
                <a:lnTo>
                  <a:pt x="1237" y="535"/>
                </a:lnTo>
                <a:lnTo>
                  <a:pt x="2276" y="2364"/>
                </a:lnTo>
                <a:lnTo>
                  <a:pt x="1206" y="483"/>
                </a:lnTo>
                <a:lnTo>
                  <a:pt x="1211" y="483"/>
                </a:lnTo>
                <a:lnTo>
                  <a:pt x="1211" y="478"/>
                </a:lnTo>
                <a:lnTo>
                  <a:pt x="1206" y="478"/>
                </a:lnTo>
                <a:lnTo>
                  <a:pt x="1200" y="483"/>
                </a:lnTo>
                <a:lnTo>
                  <a:pt x="1206" y="483"/>
                </a:lnTo>
                <a:lnTo>
                  <a:pt x="2276" y="2364"/>
                </a:lnTo>
                <a:lnTo>
                  <a:pt x="1055" y="411"/>
                </a:lnTo>
                <a:lnTo>
                  <a:pt x="1055" y="416"/>
                </a:lnTo>
                <a:lnTo>
                  <a:pt x="1060" y="416"/>
                </a:lnTo>
                <a:lnTo>
                  <a:pt x="1065" y="411"/>
                </a:lnTo>
                <a:lnTo>
                  <a:pt x="1065" y="405"/>
                </a:lnTo>
                <a:lnTo>
                  <a:pt x="1055" y="411"/>
                </a:lnTo>
                <a:lnTo>
                  <a:pt x="2276" y="2364"/>
                </a:lnTo>
                <a:lnTo>
                  <a:pt x="1065" y="411"/>
                </a:lnTo>
                <a:lnTo>
                  <a:pt x="1060" y="416"/>
                </a:lnTo>
                <a:lnTo>
                  <a:pt x="1060" y="411"/>
                </a:lnTo>
                <a:lnTo>
                  <a:pt x="1065" y="411"/>
                </a:lnTo>
                <a:lnTo>
                  <a:pt x="2276" y="2364"/>
                </a:lnTo>
                <a:lnTo>
                  <a:pt x="1055" y="556"/>
                </a:lnTo>
                <a:lnTo>
                  <a:pt x="1060" y="556"/>
                </a:lnTo>
                <a:lnTo>
                  <a:pt x="1065" y="551"/>
                </a:lnTo>
                <a:lnTo>
                  <a:pt x="1065" y="546"/>
                </a:lnTo>
                <a:lnTo>
                  <a:pt x="1060" y="551"/>
                </a:lnTo>
                <a:lnTo>
                  <a:pt x="1050" y="551"/>
                </a:lnTo>
                <a:lnTo>
                  <a:pt x="1055" y="556"/>
                </a:lnTo>
                <a:lnTo>
                  <a:pt x="2276" y="2364"/>
                </a:lnTo>
                <a:lnTo>
                  <a:pt x="1060" y="390"/>
                </a:lnTo>
                <a:lnTo>
                  <a:pt x="1065" y="395"/>
                </a:lnTo>
                <a:lnTo>
                  <a:pt x="1060" y="395"/>
                </a:lnTo>
                <a:lnTo>
                  <a:pt x="1065" y="395"/>
                </a:lnTo>
                <a:lnTo>
                  <a:pt x="1060" y="395"/>
                </a:lnTo>
                <a:lnTo>
                  <a:pt x="1065" y="395"/>
                </a:lnTo>
                <a:lnTo>
                  <a:pt x="1065" y="390"/>
                </a:lnTo>
                <a:lnTo>
                  <a:pt x="1060" y="395"/>
                </a:lnTo>
                <a:lnTo>
                  <a:pt x="1060" y="390"/>
                </a:lnTo>
                <a:lnTo>
                  <a:pt x="2276" y="2364"/>
                </a:lnTo>
                <a:lnTo>
                  <a:pt x="1024" y="785"/>
                </a:lnTo>
                <a:lnTo>
                  <a:pt x="1024" y="779"/>
                </a:lnTo>
                <a:lnTo>
                  <a:pt x="1018" y="785"/>
                </a:lnTo>
                <a:lnTo>
                  <a:pt x="1024" y="785"/>
                </a:lnTo>
                <a:lnTo>
                  <a:pt x="2276" y="2364"/>
                </a:lnTo>
                <a:lnTo>
                  <a:pt x="1034" y="1081"/>
                </a:lnTo>
                <a:lnTo>
                  <a:pt x="1039" y="1076"/>
                </a:lnTo>
                <a:lnTo>
                  <a:pt x="1034" y="1076"/>
                </a:lnTo>
                <a:lnTo>
                  <a:pt x="1034" y="1081"/>
                </a:lnTo>
                <a:lnTo>
                  <a:pt x="2276" y="2364"/>
                </a:lnTo>
                <a:lnTo>
                  <a:pt x="1044" y="774"/>
                </a:lnTo>
                <a:lnTo>
                  <a:pt x="1044" y="779"/>
                </a:lnTo>
                <a:lnTo>
                  <a:pt x="1050" y="774"/>
                </a:lnTo>
                <a:lnTo>
                  <a:pt x="1055" y="774"/>
                </a:lnTo>
                <a:lnTo>
                  <a:pt x="1060" y="769"/>
                </a:lnTo>
                <a:lnTo>
                  <a:pt x="1055" y="764"/>
                </a:lnTo>
                <a:lnTo>
                  <a:pt x="1050" y="764"/>
                </a:lnTo>
                <a:lnTo>
                  <a:pt x="1039" y="769"/>
                </a:lnTo>
                <a:lnTo>
                  <a:pt x="1039" y="774"/>
                </a:lnTo>
                <a:lnTo>
                  <a:pt x="1039" y="774"/>
                </a:lnTo>
                <a:lnTo>
                  <a:pt x="1039" y="779"/>
                </a:lnTo>
                <a:lnTo>
                  <a:pt x="1039" y="774"/>
                </a:lnTo>
                <a:lnTo>
                  <a:pt x="1044" y="774"/>
                </a:lnTo>
                <a:lnTo>
                  <a:pt x="2276" y="2364"/>
                </a:lnTo>
                <a:lnTo>
                  <a:pt x="1034" y="795"/>
                </a:lnTo>
                <a:lnTo>
                  <a:pt x="1029" y="800"/>
                </a:lnTo>
                <a:lnTo>
                  <a:pt x="1024" y="800"/>
                </a:lnTo>
                <a:lnTo>
                  <a:pt x="1024" y="805"/>
                </a:lnTo>
                <a:lnTo>
                  <a:pt x="1029" y="800"/>
                </a:lnTo>
                <a:lnTo>
                  <a:pt x="1034" y="795"/>
                </a:lnTo>
                <a:lnTo>
                  <a:pt x="2276" y="2364"/>
                </a:lnTo>
                <a:lnTo>
                  <a:pt x="1050" y="935"/>
                </a:lnTo>
                <a:lnTo>
                  <a:pt x="1050" y="925"/>
                </a:lnTo>
                <a:lnTo>
                  <a:pt x="1044" y="925"/>
                </a:lnTo>
                <a:lnTo>
                  <a:pt x="1044" y="935"/>
                </a:lnTo>
                <a:lnTo>
                  <a:pt x="1050" y="935"/>
                </a:lnTo>
                <a:lnTo>
                  <a:pt x="2276" y="2364"/>
                </a:lnTo>
                <a:close/>
              </a:path>
            </a:pathLst>
          </a:custGeom>
          <a:solidFill>
            <a:schemeClr val="bg2">
              <a:shade val="9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254000" algn="tl" rotWithShape="0">
              <a:srgbClr val="7A65A3">
                <a:alpha val="30196"/>
              </a:srgb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-5597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0000">
                <a:schemeClr val="bg1">
                  <a:alpha val="0"/>
                </a:schemeClr>
              </a:gs>
            </a:gsLst>
            <a:lin ang="16200000" scaled="1"/>
            <a:tileRect/>
          </a:gradFill>
          <a:ln w="12700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14348" y="4714884"/>
            <a:ext cx="7772400" cy="785818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1928802"/>
            <a:ext cx="7772400" cy="2692412"/>
          </a:xfrm>
        </p:spPr>
        <p:txBody>
          <a:bodyPr anchor="b"/>
          <a:lstStyle>
            <a:lvl1pPr marL="0" indent="0">
              <a:buNone/>
              <a:defRPr sz="2000" baseline="0">
                <a:solidFill>
                  <a:schemeClr val="tx2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FF03E-DA28-4E77-B769-E8DC7F3265D8}" type="datetimeFigureOut">
              <a:rPr kumimoji="1" lang="ja-JP" altLang="en-US" smtClean="0"/>
              <a:pPr/>
              <a:t>2011/11/24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26D7F-DBB0-40AE-A562-62A64B83B7D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grpSp>
        <p:nvGrpSpPr>
          <p:cNvPr id="7" name="グループ化 6"/>
          <p:cNvGrpSpPr>
            <a:grpSpLocks/>
          </p:cNvGrpSpPr>
          <p:nvPr/>
        </p:nvGrpSpPr>
        <p:grpSpPr bwMode="auto">
          <a:xfrm>
            <a:off x="714348" y="4643446"/>
            <a:ext cx="7786742" cy="71438"/>
            <a:chOff x="119" y="877"/>
            <a:chExt cx="5239" cy="71"/>
          </a:xfrm>
          <a:gradFill>
            <a:gsLst>
              <a:gs pos="40000">
                <a:schemeClr val="accent1">
                  <a:alpha val="70000"/>
                </a:schemeClr>
              </a:gs>
              <a:gs pos="100000">
                <a:schemeClr val="accent1">
                  <a:alpha val="0"/>
                </a:schemeClr>
              </a:gs>
            </a:gsLst>
            <a:lin ang="0" scaled="1"/>
          </a:gradFill>
        </p:grpSpPr>
        <p:sp>
          <p:nvSpPr>
            <p:cNvPr id="11" name="フリーフォーム 10"/>
            <p:cNvSpPr>
              <a:spLocks/>
            </p:cNvSpPr>
            <p:nvPr/>
          </p:nvSpPr>
          <p:spPr bwMode="auto">
            <a:xfrm>
              <a:off x="5347" y="895"/>
              <a:ext cx="11" cy="12"/>
            </a:xfrm>
            <a:custGeom>
              <a:avLst/>
              <a:gdLst/>
              <a:ahLst/>
              <a:cxnLst>
                <a:cxn ang="0">
                  <a:pos x="11" y="12"/>
                </a:cxn>
                <a:cxn ang="0">
                  <a:pos x="11" y="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11" y="12"/>
                </a:cxn>
              </a:cxnLst>
              <a:rect l="0" t="0" r="0" b="0"/>
              <a:pathLst>
                <a:path w="11" h="12">
                  <a:moveTo>
                    <a:pt x="11" y="12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1" y="12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ja-JP" altLang="en-US"/>
            </a:p>
          </p:txBody>
        </p:sp>
        <p:sp>
          <p:nvSpPr>
            <p:cNvPr id="12" name="フリーフォーム 11"/>
            <p:cNvSpPr>
              <a:spLocks/>
            </p:cNvSpPr>
            <p:nvPr/>
          </p:nvSpPr>
          <p:spPr bwMode="auto">
            <a:xfrm>
              <a:off x="119" y="877"/>
              <a:ext cx="5187" cy="71"/>
            </a:xfrm>
            <a:custGeom>
              <a:avLst/>
              <a:gdLst/>
              <a:ahLst/>
              <a:cxnLst>
                <a:cxn ang="0">
                  <a:pos x="5187" y="18"/>
                </a:cxn>
                <a:cxn ang="0">
                  <a:pos x="5181" y="18"/>
                </a:cxn>
                <a:cxn ang="0">
                  <a:pos x="4946" y="12"/>
                </a:cxn>
                <a:cxn ang="0">
                  <a:pos x="4500" y="0"/>
                </a:cxn>
                <a:cxn ang="0">
                  <a:pos x="3544" y="12"/>
                </a:cxn>
                <a:cxn ang="0">
                  <a:pos x="3339" y="18"/>
                </a:cxn>
                <a:cxn ang="0">
                  <a:pos x="2916" y="18"/>
                </a:cxn>
                <a:cxn ang="0">
                  <a:pos x="2488" y="18"/>
                </a:cxn>
                <a:cxn ang="0">
                  <a:pos x="2236" y="12"/>
                </a:cxn>
                <a:cxn ang="0">
                  <a:pos x="1954" y="18"/>
                </a:cxn>
                <a:cxn ang="0">
                  <a:pos x="1256" y="18"/>
                </a:cxn>
                <a:cxn ang="0">
                  <a:pos x="628" y="18"/>
                </a:cxn>
                <a:cxn ang="0">
                  <a:pos x="259" y="18"/>
                </a:cxn>
                <a:cxn ang="0">
                  <a:pos x="42" y="18"/>
                </a:cxn>
                <a:cxn ang="0">
                  <a:pos x="0" y="18"/>
                </a:cxn>
                <a:cxn ang="0">
                  <a:pos x="30" y="41"/>
                </a:cxn>
                <a:cxn ang="0">
                  <a:pos x="59" y="53"/>
                </a:cxn>
                <a:cxn ang="0">
                  <a:pos x="218" y="65"/>
                </a:cxn>
                <a:cxn ang="0">
                  <a:pos x="564" y="65"/>
                </a:cxn>
                <a:cxn ang="0">
                  <a:pos x="1244" y="71"/>
                </a:cxn>
                <a:cxn ang="0">
                  <a:pos x="1884" y="65"/>
                </a:cxn>
                <a:cxn ang="0">
                  <a:pos x="2552" y="71"/>
                </a:cxn>
                <a:cxn ang="0">
                  <a:pos x="3632" y="71"/>
                </a:cxn>
                <a:cxn ang="0">
                  <a:pos x="4037" y="71"/>
                </a:cxn>
                <a:cxn ang="0">
                  <a:pos x="4395" y="65"/>
                </a:cxn>
                <a:cxn ang="0">
                  <a:pos x="4559" y="53"/>
                </a:cxn>
                <a:cxn ang="0">
                  <a:pos x="4864" y="53"/>
                </a:cxn>
                <a:cxn ang="0">
                  <a:pos x="4999" y="41"/>
                </a:cxn>
                <a:cxn ang="0">
                  <a:pos x="5093" y="65"/>
                </a:cxn>
                <a:cxn ang="0">
                  <a:pos x="5134" y="71"/>
                </a:cxn>
                <a:cxn ang="0">
                  <a:pos x="5157" y="30"/>
                </a:cxn>
                <a:cxn ang="0">
                  <a:pos x="5128" y="12"/>
                </a:cxn>
                <a:cxn ang="0">
                  <a:pos x="5040" y="0"/>
                </a:cxn>
                <a:cxn ang="0">
                  <a:pos x="5169" y="18"/>
                </a:cxn>
                <a:cxn ang="0">
                  <a:pos x="2271" y="65"/>
                </a:cxn>
                <a:cxn ang="0">
                  <a:pos x="922" y="65"/>
                </a:cxn>
                <a:cxn ang="0">
                  <a:pos x="470" y="53"/>
                </a:cxn>
                <a:cxn ang="0">
                  <a:pos x="781" y="53"/>
                </a:cxn>
                <a:cxn ang="0">
                  <a:pos x="1432" y="53"/>
                </a:cxn>
                <a:cxn ang="0">
                  <a:pos x="1796" y="53"/>
                </a:cxn>
                <a:cxn ang="0">
                  <a:pos x="2089" y="53"/>
                </a:cxn>
                <a:cxn ang="0">
                  <a:pos x="2312" y="53"/>
                </a:cxn>
                <a:cxn ang="0">
                  <a:pos x="2687" y="65"/>
                </a:cxn>
                <a:cxn ang="0">
                  <a:pos x="3210" y="65"/>
                </a:cxn>
                <a:cxn ang="0">
                  <a:pos x="3784" y="53"/>
                </a:cxn>
                <a:cxn ang="0">
                  <a:pos x="4160" y="53"/>
                </a:cxn>
                <a:cxn ang="0">
                  <a:pos x="3796" y="71"/>
                </a:cxn>
              </a:cxnLst>
              <a:rect l="0" t="0" r="0" b="0"/>
              <a:pathLst>
                <a:path w="5187" h="71">
                  <a:moveTo>
                    <a:pt x="5169" y="18"/>
                  </a:moveTo>
                  <a:lnTo>
                    <a:pt x="5187" y="18"/>
                  </a:lnTo>
                  <a:lnTo>
                    <a:pt x="5181" y="18"/>
                  </a:lnTo>
                  <a:lnTo>
                    <a:pt x="5181" y="18"/>
                  </a:lnTo>
                  <a:lnTo>
                    <a:pt x="5169" y="18"/>
                  </a:lnTo>
                  <a:lnTo>
                    <a:pt x="4946" y="12"/>
                  </a:lnTo>
                  <a:lnTo>
                    <a:pt x="4729" y="12"/>
                  </a:lnTo>
                  <a:lnTo>
                    <a:pt x="4500" y="0"/>
                  </a:lnTo>
                  <a:lnTo>
                    <a:pt x="3931" y="18"/>
                  </a:lnTo>
                  <a:lnTo>
                    <a:pt x="3544" y="12"/>
                  </a:lnTo>
                  <a:lnTo>
                    <a:pt x="3438" y="18"/>
                  </a:lnTo>
                  <a:lnTo>
                    <a:pt x="3339" y="18"/>
                  </a:lnTo>
                  <a:lnTo>
                    <a:pt x="3198" y="18"/>
                  </a:lnTo>
                  <a:lnTo>
                    <a:pt x="2916" y="18"/>
                  </a:lnTo>
                  <a:lnTo>
                    <a:pt x="2699" y="18"/>
                  </a:lnTo>
                  <a:lnTo>
                    <a:pt x="2488" y="18"/>
                  </a:lnTo>
                  <a:lnTo>
                    <a:pt x="2330" y="18"/>
                  </a:lnTo>
                  <a:lnTo>
                    <a:pt x="2236" y="12"/>
                  </a:lnTo>
                  <a:lnTo>
                    <a:pt x="2019" y="12"/>
                  </a:lnTo>
                  <a:lnTo>
                    <a:pt x="1954" y="18"/>
                  </a:lnTo>
                  <a:lnTo>
                    <a:pt x="1596" y="18"/>
                  </a:lnTo>
                  <a:lnTo>
                    <a:pt x="1256" y="18"/>
                  </a:lnTo>
                  <a:lnTo>
                    <a:pt x="910" y="18"/>
                  </a:lnTo>
                  <a:lnTo>
                    <a:pt x="628" y="18"/>
                  </a:lnTo>
                  <a:lnTo>
                    <a:pt x="394" y="18"/>
                  </a:lnTo>
                  <a:lnTo>
                    <a:pt x="259" y="18"/>
                  </a:lnTo>
                  <a:lnTo>
                    <a:pt x="188" y="18"/>
                  </a:lnTo>
                  <a:lnTo>
                    <a:pt x="4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30"/>
                  </a:lnTo>
                  <a:lnTo>
                    <a:pt x="30" y="41"/>
                  </a:lnTo>
                  <a:lnTo>
                    <a:pt x="47" y="53"/>
                  </a:lnTo>
                  <a:lnTo>
                    <a:pt x="59" y="53"/>
                  </a:lnTo>
                  <a:lnTo>
                    <a:pt x="94" y="65"/>
                  </a:lnTo>
                  <a:lnTo>
                    <a:pt x="218" y="65"/>
                  </a:lnTo>
                  <a:lnTo>
                    <a:pt x="282" y="65"/>
                  </a:lnTo>
                  <a:lnTo>
                    <a:pt x="564" y="65"/>
                  </a:lnTo>
                  <a:lnTo>
                    <a:pt x="816" y="71"/>
                  </a:lnTo>
                  <a:lnTo>
                    <a:pt x="1244" y="71"/>
                  </a:lnTo>
                  <a:lnTo>
                    <a:pt x="1526" y="71"/>
                  </a:lnTo>
                  <a:lnTo>
                    <a:pt x="1884" y="65"/>
                  </a:lnTo>
                  <a:lnTo>
                    <a:pt x="2230" y="71"/>
                  </a:lnTo>
                  <a:lnTo>
                    <a:pt x="2552" y="71"/>
                  </a:lnTo>
                  <a:lnTo>
                    <a:pt x="3022" y="71"/>
                  </a:lnTo>
                  <a:lnTo>
                    <a:pt x="3632" y="71"/>
                  </a:lnTo>
                  <a:lnTo>
                    <a:pt x="3849" y="71"/>
                  </a:lnTo>
                  <a:lnTo>
                    <a:pt x="4037" y="71"/>
                  </a:lnTo>
                  <a:lnTo>
                    <a:pt x="4307" y="65"/>
                  </a:lnTo>
                  <a:lnTo>
                    <a:pt x="4395" y="65"/>
                  </a:lnTo>
                  <a:lnTo>
                    <a:pt x="4447" y="53"/>
                  </a:lnTo>
                  <a:lnTo>
                    <a:pt x="4559" y="53"/>
                  </a:lnTo>
                  <a:lnTo>
                    <a:pt x="4770" y="53"/>
                  </a:lnTo>
                  <a:lnTo>
                    <a:pt x="4864" y="53"/>
                  </a:lnTo>
                  <a:lnTo>
                    <a:pt x="4928" y="41"/>
                  </a:lnTo>
                  <a:lnTo>
                    <a:pt x="4999" y="41"/>
                  </a:lnTo>
                  <a:lnTo>
                    <a:pt x="5052" y="53"/>
                  </a:lnTo>
                  <a:lnTo>
                    <a:pt x="5093" y="65"/>
                  </a:lnTo>
                  <a:lnTo>
                    <a:pt x="5116" y="71"/>
                  </a:lnTo>
                  <a:lnTo>
                    <a:pt x="5134" y="71"/>
                  </a:lnTo>
                  <a:lnTo>
                    <a:pt x="5146" y="65"/>
                  </a:lnTo>
                  <a:lnTo>
                    <a:pt x="5157" y="30"/>
                  </a:lnTo>
                  <a:lnTo>
                    <a:pt x="5157" y="18"/>
                  </a:lnTo>
                  <a:lnTo>
                    <a:pt x="5128" y="12"/>
                  </a:lnTo>
                  <a:lnTo>
                    <a:pt x="5081" y="0"/>
                  </a:lnTo>
                  <a:lnTo>
                    <a:pt x="5040" y="0"/>
                  </a:lnTo>
                  <a:lnTo>
                    <a:pt x="4946" y="12"/>
                  </a:lnTo>
                  <a:lnTo>
                    <a:pt x="5169" y="18"/>
                  </a:lnTo>
                  <a:lnTo>
                    <a:pt x="3796" y="71"/>
                  </a:lnTo>
                  <a:lnTo>
                    <a:pt x="2271" y="65"/>
                  </a:lnTo>
                  <a:lnTo>
                    <a:pt x="1367" y="65"/>
                  </a:lnTo>
                  <a:lnTo>
                    <a:pt x="922" y="65"/>
                  </a:lnTo>
                  <a:lnTo>
                    <a:pt x="446" y="53"/>
                  </a:lnTo>
                  <a:lnTo>
                    <a:pt x="470" y="53"/>
                  </a:lnTo>
                  <a:lnTo>
                    <a:pt x="593" y="53"/>
                  </a:lnTo>
                  <a:lnTo>
                    <a:pt x="781" y="53"/>
                  </a:lnTo>
                  <a:lnTo>
                    <a:pt x="1209" y="53"/>
                  </a:lnTo>
                  <a:lnTo>
                    <a:pt x="1432" y="53"/>
                  </a:lnTo>
                  <a:lnTo>
                    <a:pt x="1579" y="53"/>
                  </a:lnTo>
                  <a:lnTo>
                    <a:pt x="1796" y="53"/>
                  </a:lnTo>
                  <a:lnTo>
                    <a:pt x="1978" y="53"/>
                  </a:lnTo>
                  <a:lnTo>
                    <a:pt x="2089" y="53"/>
                  </a:lnTo>
                  <a:lnTo>
                    <a:pt x="2165" y="53"/>
                  </a:lnTo>
                  <a:lnTo>
                    <a:pt x="2312" y="53"/>
                  </a:lnTo>
                  <a:lnTo>
                    <a:pt x="2605" y="65"/>
                  </a:lnTo>
                  <a:lnTo>
                    <a:pt x="2687" y="65"/>
                  </a:lnTo>
                  <a:lnTo>
                    <a:pt x="2863" y="53"/>
                  </a:lnTo>
                  <a:lnTo>
                    <a:pt x="3210" y="65"/>
                  </a:lnTo>
                  <a:lnTo>
                    <a:pt x="3597" y="53"/>
                  </a:lnTo>
                  <a:lnTo>
                    <a:pt x="3784" y="53"/>
                  </a:lnTo>
                  <a:lnTo>
                    <a:pt x="4048" y="53"/>
                  </a:lnTo>
                  <a:lnTo>
                    <a:pt x="4160" y="53"/>
                  </a:lnTo>
                  <a:lnTo>
                    <a:pt x="4236" y="53"/>
                  </a:lnTo>
                  <a:lnTo>
                    <a:pt x="3796" y="71"/>
                  </a:lnTo>
                  <a:lnTo>
                    <a:pt x="5169" y="18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ja-JP" altLang="en-US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FF03E-DA28-4E77-B769-E8DC7F3265D8}" type="datetimeFigureOut">
              <a:rPr kumimoji="1" lang="ja-JP" altLang="en-US" smtClean="0"/>
              <a:pPr/>
              <a:t>2011/11/24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26D7F-DBB0-40AE-A562-62A64B83B7D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FF03E-DA28-4E77-B769-E8DC7F3265D8}" type="datetimeFigureOut">
              <a:rPr kumimoji="1" lang="ja-JP" altLang="en-US" smtClean="0"/>
              <a:pPr/>
              <a:t>2011/11/24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26D7F-DBB0-40AE-A562-62A64B83B7D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7686700" cy="785818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FF03E-DA28-4E77-B769-E8DC7F3265D8}" type="datetimeFigureOut">
              <a:rPr kumimoji="1" lang="ja-JP" altLang="en-US" smtClean="0"/>
              <a:pPr/>
              <a:t>2011/11/24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26D7F-DBB0-40AE-A562-62A64B83B7D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FF03E-DA28-4E77-B769-E8DC7F3265D8}" type="datetimeFigureOut">
              <a:rPr kumimoji="1" lang="ja-JP" altLang="en-US" smtClean="0"/>
              <a:pPr/>
              <a:t>2011/11/24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26D7F-DBB0-40AE-A562-62A64B83B7D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FF03E-DA28-4E77-B769-E8DC7F3265D8}" type="datetimeFigureOut">
              <a:rPr kumimoji="1" lang="ja-JP" altLang="en-US" smtClean="0"/>
              <a:pPr/>
              <a:t>2011/11/24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26D7F-DBB0-40AE-A562-62A64B83B7D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078172" y="4857760"/>
            <a:ext cx="3065464" cy="566738"/>
          </a:xfrm>
        </p:spPr>
        <p:txBody>
          <a:bodyPr anchor="b"/>
          <a:lstStyle>
            <a:lvl1pPr algn="ctr">
              <a:defRPr sz="2000" b="1"/>
            </a:lvl1pPr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857356" y="714356"/>
            <a:ext cx="5486400" cy="4114800"/>
          </a:xfrm>
          <a:prstGeom prst="rect">
            <a:avLst/>
          </a:prstGeom>
          <a:noFill/>
          <a:ln w="76200">
            <a:noFill/>
          </a:ln>
          <a:effectLst>
            <a:outerShdw blurRad="190500" algn="ctr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/>
        </p:spPr>
        <p:txBody>
          <a:bodyPr>
            <a:sp3d extrusionH="57150">
              <a:bevelT w="38100" h="38100" prst="angle"/>
            </a:sp3d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ja-JP" altLang="en-US" smtClean="0"/>
              <a:t>アイコンをクリックして図を追加</a:t>
            </a:r>
            <a:endParaRPr kumimoji="0" 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3086128" y="5429264"/>
            <a:ext cx="3057508" cy="63343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FF03E-DA28-4E77-B769-E8DC7F3265D8}" type="datetimeFigureOut">
              <a:rPr kumimoji="1" lang="ja-JP" altLang="en-US" smtClean="0"/>
              <a:pPr/>
              <a:t>2011/11/24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26D7F-DBB0-40AE-A562-62A64B83B7D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1">
                  <a:alpha val="30000"/>
                </a:schemeClr>
              </a:gs>
              <a:gs pos="70000">
                <a:schemeClr val="accent1">
                  <a:alpha val="0"/>
                </a:schemeClr>
              </a:gs>
            </a:gsLst>
            <a:lin ang="16200000" scaled="1"/>
          </a:gradFill>
          <a:ln w="12700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ja-JP" altLang="en-US"/>
          </a:p>
        </p:txBody>
      </p:sp>
      <p:sp useBgFill="1">
        <p:nvSpPr>
          <p:cNvPr id="9" name="フリーフォーム 8"/>
          <p:cNvSpPr>
            <a:spLocks/>
          </p:cNvSpPr>
          <p:nvPr/>
        </p:nvSpPr>
        <p:spPr bwMode="auto">
          <a:xfrm>
            <a:off x="-32" y="0"/>
            <a:ext cx="9072594" cy="6858000"/>
          </a:xfrm>
          <a:custGeom>
            <a:avLst/>
            <a:gdLst/>
            <a:ahLst/>
            <a:cxnLst>
              <a:cxn ang="0">
                <a:pos x="1450" y="117"/>
              </a:cxn>
              <a:cxn ang="0">
                <a:pos x="1459" y="129"/>
              </a:cxn>
              <a:cxn ang="0">
                <a:pos x="1515" y="382"/>
              </a:cxn>
              <a:cxn ang="0">
                <a:pos x="1584" y="152"/>
              </a:cxn>
              <a:cxn ang="0">
                <a:pos x="1557" y="196"/>
              </a:cxn>
              <a:cxn ang="0">
                <a:pos x="1515" y="79"/>
              </a:cxn>
              <a:cxn ang="0">
                <a:pos x="1455" y="92"/>
              </a:cxn>
              <a:cxn ang="0">
                <a:pos x="13" y="380"/>
              </a:cxn>
              <a:cxn ang="0">
                <a:pos x="11" y="409"/>
              </a:cxn>
              <a:cxn ang="0">
                <a:pos x="31" y="336"/>
              </a:cxn>
              <a:cxn ang="0">
                <a:pos x="48" y="336"/>
              </a:cxn>
              <a:cxn ang="0">
                <a:pos x="38" y="403"/>
              </a:cxn>
              <a:cxn ang="0">
                <a:pos x="44" y="616"/>
              </a:cxn>
              <a:cxn ang="0">
                <a:pos x="29" y="591"/>
              </a:cxn>
              <a:cxn ang="0">
                <a:pos x="0" y="632"/>
              </a:cxn>
              <a:cxn ang="0">
                <a:pos x="1557" y="1083"/>
              </a:cxn>
              <a:cxn ang="0">
                <a:pos x="1551" y="1006"/>
              </a:cxn>
              <a:cxn ang="0">
                <a:pos x="1534" y="946"/>
              </a:cxn>
              <a:cxn ang="0">
                <a:pos x="1530" y="898"/>
              </a:cxn>
              <a:cxn ang="0">
                <a:pos x="1532" y="820"/>
              </a:cxn>
              <a:cxn ang="0">
                <a:pos x="1572" y="708"/>
              </a:cxn>
              <a:cxn ang="0">
                <a:pos x="1580" y="634"/>
              </a:cxn>
              <a:cxn ang="0">
                <a:pos x="1582" y="495"/>
              </a:cxn>
              <a:cxn ang="0">
                <a:pos x="1578" y="555"/>
              </a:cxn>
              <a:cxn ang="0">
                <a:pos x="1546" y="499"/>
              </a:cxn>
              <a:cxn ang="0">
                <a:pos x="1536" y="497"/>
              </a:cxn>
              <a:cxn ang="0">
                <a:pos x="1519" y="417"/>
              </a:cxn>
              <a:cxn ang="0">
                <a:pos x="1522" y="503"/>
              </a:cxn>
              <a:cxn ang="0">
                <a:pos x="1505" y="361"/>
              </a:cxn>
              <a:cxn ang="0">
                <a:pos x="1513" y="346"/>
              </a:cxn>
              <a:cxn ang="0">
                <a:pos x="1530" y="290"/>
              </a:cxn>
              <a:cxn ang="0">
                <a:pos x="1551" y="303"/>
              </a:cxn>
              <a:cxn ang="0">
                <a:pos x="1563" y="286"/>
              </a:cxn>
              <a:cxn ang="0">
                <a:pos x="1595" y="438"/>
              </a:cxn>
              <a:cxn ang="0">
                <a:pos x="1590" y="394"/>
              </a:cxn>
              <a:cxn ang="0">
                <a:pos x="1597" y="299"/>
              </a:cxn>
              <a:cxn ang="0">
                <a:pos x="34" y="647"/>
              </a:cxn>
              <a:cxn ang="0">
                <a:pos x="1459" y="129"/>
              </a:cxn>
              <a:cxn ang="0">
                <a:pos x="1555" y="689"/>
              </a:cxn>
              <a:cxn ang="0">
                <a:pos x="1496" y="918"/>
              </a:cxn>
              <a:cxn ang="0">
                <a:pos x="1425" y="100"/>
              </a:cxn>
              <a:cxn ang="0">
                <a:pos x="1436" y="111"/>
              </a:cxn>
              <a:cxn ang="0">
                <a:pos x="1436" y="96"/>
              </a:cxn>
              <a:cxn ang="0">
                <a:pos x="1459" y="129"/>
              </a:cxn>
              <a:cxn ang="0">
                <a:pos x="1459" y="129"/>
              </a:cxn>
              <a:cxn ang="0">
                <a:pos x="1536" y="954"/>
              </a:cxn>
              <a:cxn ang="0">
                <a:pos x="1536" y="991"/>
              </a:cxn>
              <a:cxn ang="0">
                <a:pos x="1530" y="1025"/>
              </a:cxn>
              <a:cxn ang="0">
                <a:pos x="1505" y="1041"/>
              </a:cxn>
              <a:cxn ang="0">
                <a:pos x="1515" y="925"/>
              </a:cxn>
              <a:cxn ang="0">
                <a:pos x="1490" y="970"/>
              </a:cxn>
              <a:cxn ang="0">
                <a:pos x="1546" y="442"/>
              </a:cxn>
              <a:cxn ang="0">
                <a:pos x="1613" y="943"/>
              </a:cxn>
              <a:cxn ang="0">
                <a:pos x="1413" y="13"/>
              </a:cxn>
              <a:cxn ang="0">
                <a:pos x="1457" y="88"/>
              </a:cxn>
              <a:cxn ang="0">
                <a:pos x="1442" y="73"/>
              </a:cxn>
              <a:cxn ang="0">
                <a:pos x="42" y="459"/>
              </a:cxn>
              <a:cxn ang="0">
                <a:pos x="1570" y="818"/>
              </a:cxn>
              <a:cxn ang="0">
                <a:pos x="1592" y="943"/>
              </a:cxn>
              <a:cxn ang="0">
                <a:pos x="1563" y="791"/>
              </a:cxn>
              <a:cxn ang="0">
                <a:pos x="1459" y="129"/>
              </a:cxn>
              <a:cxn ang="0">
                <a:pos x="1565" y="1137"/>
              </a:cxn>
            </a:cxnLst>
            <a:rect l="0" t="0" r="0" b="0"/>
            <a:pathLst>
              <a:path w="1624" h="1148">
                <a:moveTo>
                  <a:pt x="1459" y="129"/>
                </a:moveTo>
                <a:lnTo>
                  <a:pt x="1457" y="127"/>
                </a:lnTo>
                <a:lnTo>
                  <a:pt x="1457" y="129"/>
                </a:lnTo>
                <a:lnTo>
                  <a:pt x="1459" y="129"/>
                </a:lnTo>
                <a:lnTo>
                  <a:pt x="1448" y="100"/>
                </a:lnTo>
                <a:lnTo>
                  <a:pt x="1446" y="98"/>
                </a:lnTo>
                <a:lnTo>
                  <a:pt x="1448" y="98"/>
                </a:lnTo>
                <a:lnTo>
                  <a:pt x="1446" y="98"/>
                </a:lnTo>
                <a:lnTo>
                  <a:pt x="1448" y="100"/>
                </a:lnTo>
                <a:lnTo>
                  <a:pt x="1459" y="129"/>
                </a:lnTo>
                <a:lnTo>
                  <a:pt x="1438" y="107"/>
                </a:lnTo>
                <a:lnTo>
                  <a:pt x="1436" y="106"/>
                </a:lnTo>
                <a:lnTo>
                  <a:pt x="1436" y="107"/>
                </a:lnTo>
                <a:lnTo>
                  <a:pt x="1438" y="107"/>
                </a:lnTo>
                <a:lnTo>
                  <a:pt x="1440" y="107"/>
                </a:lnTo>
                <a:lnTo>
                  <a:pt x="1438" y="106"/>
                </a:lnTo>
                <a:lnTo>
                  <a:pt x="1438" y="107"/>
                </a:lnTo>
                <a:lnTo>
                  <a:pt x="1459" y="129"/>
                </a:lnTo>
                <a:lnTo>
                  <a:pt x="1451" y="115"/>
                </a:lnTo>
                <a:lnTo>
                  <a:pt x="1450" y="115"/>
                </a:lnTo>
                <a:lnTo>
                  <a:pt x="1450" y="111"/>
                </a:lnTo>
                <a:lnTo>
                  <a:pt x="1448" y="115"/>
                </a:lnTo>
                <a:lnTo>
                  <a:pt x="1444" y="109"/>
                </a:lnTo>
                <a:lnTo>
                  <a:pt x="1446" y="111"/>
                </a:lnTo>
                <a:lnTo>
                  <a:pt x="1444" y="117"/>
                </a:lnTo>
                <a:lnTo>
                  <a:pt x="1446" y="117"/>
                </a:lnTo>
                <a:lnTo>
                  <a:pt x="1446" y="115"/>
                </a:lnTo>
                <a:lnTo>
                  <a:pt x="1448" y="115"/>
                </a:lnTo>
                <a:lnTo>
                  <a:pt x="1448" y="117"/>
                </a:lnTo>
                <a:lnTo>
                  <a:pt x="1450" y="117"/>
                </a:lnTo>
                <a:lnTo>
                  <a:pt x="1450" y="115"/>
                </a:lnTo>
                <a:lnTo>
                  <a:pt x="1450" y="117"/>
                </a:lnTo>
                <a:lnTo>
                  <a:pt x="1451" y="117"/>
                </a:lnTo>
                <a:lnTo>
                  <a:pt x="1451" y="115"/>
                </a:lnTo>
                <a:lnTo>
                  <a:pt x="1459" y="129"/>
                </a:lnTo>
                <a:lnTo>
                  <a:pt x="1547" y="486"/>
                </a:lnTo>
                <a:lnTo>
                  <a:pt x="1547" y="461"/>
                </a:lnTo>
                <a:lnTo>
                  <a:pt x="1547" y="482"/>
                </a:lnTo>
                <a:lnTo>
                  <a:pt x="1547" y="486"/>
                </a:lnTo>
                <a:lnTo>
                  <a:pt x="1459" y="129"/>
                </a:lnTo>
                <a:lnTo>
                  <a:pt x="1534" y="388"/>
                </a:lnTo>
                <a:lnTo>
                  <a:pt x="1530" y="417"/>
                </a:lnTo>
                <a:lnTo>
                  <a:pt x="1530" y="422"/>
                </a:lnTo>
                <a:lnTo>
                  <a:pt x="1532" y="420"/>
                </a:lnTo>
                <a:lnTo>
                  <a:pt x="1534" y="388"/>
                </a:lnTo>
                <a:lnTo>
                  <a:pt x="1459" y="129"/>
                </a:lnTo>
                <a:lnTo>
                  <a:pt x="1536" y="415"/>
                </a:lnTo>
                <a:lnTo>
                  <a:pt x="1536" y="413"/>
                </a:lnTo>
                <a:lnTo>
                  <a:pt x="1536" y="409"/>
                </a:lnTo>
                <a:lnTo>
                  <a:pt x="1536" y="399"/>
                </a:lnTo>
                <a:lnTo>
                  <a:pt x="1536" y="397"/>
                </a:lnTo>
                <a:lnTo>
                  <a:pt x="1532" y="417"/>
                </a:lnTo>
                <a:lnTo>
                  <a:pt x="1532" y="420"/>
                </a:lnTo>
                <a:lnTo>
                  <a:pt x="1534" y="418"/>
                </a:lnTo>
                <a:lnTo>
                  <a:pt x="1534" y="424"/>
                </a:lnTo>
                <a:lnTo>
                  <a:pt x="1536" y="415"/>
                </a:lnTo>
                <a:lnTo>
                  <a:pt x="1459" y="129"/>
                </a:lnTo>
                <a:lnTo>
                  <a:pt x="1536" y="380"/>
                </a:lnTo>
                <a:lnTo>
                  <a:pt x="1534" y="378"/>
                </a:lnTo>
                <a:lnTo>
                  <a:pt x="1536" y="382"/>
                </a:lnTo>
                <a:lnTo>
                  <a:pt x="1536" y="390"/>
                </a:lnTo>
                <a:lnTo>
                  <a:pt x="1536" y="394"/>
                </a:lnTo>
                <a:lnTo>
                  <a:pt x="1536" y="380"/>
                </a:lnTo>
                <a:lnTo>
                  <a:pt x="1459" y="129"/>
                </a:lnTo>
                <a:lnTo>
                  <a:pt x="1546" y="401"/>
                </a:lnTo>
                <a:lnTo>
                  <a:pt x="1546" y="394"/>
                </a:lnTo>
                <a:lnTo>
                  <a:pt x="1544" y="388"/>
                </a:lnTo>
                <a:lnTo>
                  <a:pt x="1538" y="380"/>
                </a:lnTo>
                <a:lnTo>
                  <a:pt x="1538" y="386"/>
                </a:lnTo>
                <a:lnTo>
                  <a:pt x="1538" y="390"/>
                </a:lnTo>
                <a:lnTo>
                  <a:pt x="1538" y="388"/>
                </a:lnTo>
                <a:lnTo>
                  <a:pt x="1538" y="382"/>
                </a:lnTo>
                <a:lnTo>
                  <a:pt x="1540" y="397"/>
                </a:lnTo>
                <a:lnTo>
                  <a:pt x="1538" y="409"/>
                </a:lnTo>
                <a:lnTo>
                  <a:pt x="1538" y="411"/>
                </a:lnTo>
                <a:lnTo>
                  <a:pt x="1540" y="411"/>
                </a:lnTo>
                <a:lnTo>
                  <a:pt x="1540" y="409"/>
                </a:lnTo>
                <a:lnTo>
                  <a:pt x="1540" y="411"/>
                </a:lnTo>
                <a:lnTo>
                  <a:pt x="1540" y="422"/>
                </a:lnTo>
                <a:lnTo>
                  <a:pt x="1542" y="434"/>
                </a:lnTo>
                <a:lnTo>
                  <a:pt x="1542" y="436"/>
                </a:lnTo>
                <a:lnTo>
                  <a:pt x="1542" y="434"/>
                </a:lnTo>
                <a:lnTo>
                  <a:pt x="1542" y="430"/>
                </a:lnTo>
                <a:lnTo>
                  <a:pt x="1542" y="411"/>
                </a:lnTo>
                <a:lnTo>
                  <a:pt x="1542" y="409"/>
                </a:lnTo>
                <a:lnTo>
                  <a:pt x="1544" y="417"/>
                </a:lnTo>
                <a:lnTo>
                  <a:pt x="1546" y="401"/>
                </a:lnTo>
                <a:lnTo>
                  <a:pt x="1459" y="129"/>
                </a:lnTo>
                <a:lnTo>
                  <a:pt x="1515" y="374"/>
                </a:lnTo>
                <a:lnTo>
                  <a:pt x="1515" y="380"/>
                </a:lnTo>
                <a:lnTo>
                  <a:pt x="1517" y="370"/>
                </a:lnTo>
                <a:lnTo>
                  <a:pt x="1515" y="369"/>
                </a:lnTo>
                <a:lnTo>
                  <a:pt x="1515" y="365"/>
                </a:lnTo>
                <a:lnTo>
                  <a:pt x="1513" y="365"/>
                </a:lnTo>
                <a:lnTo>
                  <a:pt x="1515" y="372"/>
                </a:lnTo>
                <a:lnTo>
                  <a:pt x="1515" y="382"/>
                </a:lnTo>
                <a:lnTo>
                  <a:pt x="1515" y="380"/>
                </a:lnTo>
                <a:lnTo>
                  <a:pt x="1515" y="374"/>
                </a:lnTo>
                <a:lnTo>
                  <a:pt x="1459" y="129"/>
                </a:lnTo>
                <a:lnTo>
                  <a:pt x="1517" y="390"/>
                </a:lnTo>
                <a:lnTo>
                  <a:pt x="1519" y="395"/>
                </a:lnTo>
                <a:lnTo>
                  <a:pt x="1519" y="390"/>
                </a:lnTo>
                <a:lnTo>
                  <a:pt x="1519" y="388"/>
                </a:lnTo>
                <a:lnTo>
                  <a:pt x="1517" y="390"/>
                </a:lnTo>
                <a:lnTo>
                  <a:pt x="1459" y="129"/>
                </a:lnTo>
                <a:lnTo>
                  <a:pt x="1522" y="422"/>
                </a:lnTo>
                <a:lnTo>
                  <a:pt x="1522" y="430"/>
                </a:lnTo>
                <a:lnTo>
                  <a:pt x="1522" y="424"/>
                </a:lnTo>
                <a:lnTo>
                  <a:pt x="1522" y="422"/>
                </a:lnTo>
                <a:lnTo>
                  <a:pt x="1459" y="129"/>
                </a:lnTo>
                <a:lnTo>
                  <a:pt x="1528" y="440"/>
                </a:lnTo>
                <a:lnTo>
                  <a:pt x="1530" y="459"/>
                </a:lnTo>
                <a:lnTo>
                  <a:pt x="1530" y="457"/>
                </a:lnTo>
                <a:lnTo>
                  <a:pt x="1528" y="434"/>
                </a:lnTo>
                <a:lnTo>
                  <a:pt x="1528" y="440"/>
                </a:lnTo>
                <a:lnTo>
                  <a:pt x="1459" y="129"/>
                </a:lnTo>
                <a:lnTo>
                  <a:pt x="1624" y="242"/>
                </a:lnTo>
                <a:lnTo>
                  <a:pt x="1624" y="226"/>
                </a:lnTo>
                <a:lnTo>
                  <a:pt x="1620" y="221"/>
                </a:lnTo>
                <a:lnTo>
                  <a:pt x="1617" y="211"/>
                </a:lnTo>
                <a:lnTo>
                  <a:pt x="1611" y="188"/>
                </a:lnTo>
                <a:lnTo>
                  <a:pt x="1607" y="178"/>
                </a:lnTo>
                <a:lnTo>
                  <a:pt x="1603" y="175"/>
                </a:lnTo>
                <a:lnTo>
                  <a:pt x="1592" y="169"/>
                </a:lnTo>
                <a:lnTo>
                  <a:pt x="1588" y="167"/>
                </a:lnTo>
                <a:lnTo>
                  <a:pt x="1584" y="163"/>
                </a:lnTo>
                <a:lnTo>
                  <a:pt x="1584" y="159"/>
                </a:lnTo>
                <a:lnTo>
                  <a:pt x="1584" y="152"/>
                </a:lnTo>
                <a:lnTo>
                  <a:pt x="1584" y="148"/>
                </a:lnTo>
                <a:lnTo>
                  <a:pt x="1582" y="146"/>
                </a:lnTo>
                <a:lnTo>
                  <a:pt x="1578" y="146"/>
                </a:lnTo>
                <a:lnTo>
                  <a:pt x="1572" y="152"/>
                </a:lnTo>
                <a:lnTo>
                  <a:pt x="1569" y="161"/>
                </a:lnTo>
                <a:lnTo>
                  <a:pt x="1569" y="169"/>
                </a:lnTo>
                <a:lnTo>
                  <a:pt x="1572" y="171"/>
                </a:lnTo>
                <a:lnTo>
                  <a:pt x="1576" y="173"/>
                </a:lnTo>
                <a:lnTo>
                  <a:pt x="1580" y="177"/>
                </a:lnTo>
                <a:lnTo>
                  <a:pt x="1582" y="182"/>
                </a:lnTo>
                <a:lnTo>
                  <a:pt x="1584" y="190"/>
                </a:lnTo>
                <a:lnTo>
                  <a:pt x="1584" y="200"/>
                </a:lnTo>
                <a:lnTo>
                  <a:pt x="1582" y="209"/>
                </a:lnTo>
                <a:lnTo>
                  <a:pt x="1580" y="217"/>
                </a:lnTo>
                <a:lnTo>
                  <a:pt x="1584" y="223"/>
                </a:lnTo>
                <a:lnTo>
                  <a:pt x="1588" y="230"/>
                </a:lnTo>
                <a:lnTo>
                  <a:pt x="1592" y="238"/>
                </a:lnTo>
                <a:lnTo>
                  <a:pt x="1592" y="244"/>
                </a:lnTo>
                <a:lnTo>
                  <a:pt x="1588" y="242"/>
                </a:lnTo>
                <a:lnTo>
                  <a:pt x="1584" y="240"/>
                </a:lnTo>
                <a:lnTo>
                  <a:pt x="1580" y="238"/>
                </a:lnTo>
                <a:lnTo>
                  <a:pt x="1576" y="238"/>
                </a:lnTo>
                <a:lnTo>
                  <a:pt x="1572" y="236"/>
                </a:lnTo>
                <a:lnTo>
                  <a:pt x="1569" y="232"/>
                </a:lnTo>
                <a:lnTo>
                  <a:pt x="1567" y="225"/>
                </a:lnTo>
                <a:lnTo>
                  <a:pt x="1565" y="217"/>
                </a:lnTo>
                <a:lnTo>
                  <a:pt x="1567" y="211"/>
                </a:lnTo>
                <a:lnTo>
                  <a:pt x="1569" y="205"/>
                </a:lnTo>
                <a:lnTo>
                  <a:pt x="1569" y="202"/>
                </a:lnTo>
                <a:lnTo>
                  <a:pt x="1565" y="198"/>
                </a:lnTo>
                <a:lnTo>
                  <a:pt x="1561" y="196"/>
                </a:lnTo>
                <a:lnTo>
                  <a:pt x="1557" y="196"/>
                </a:lnTo>
                <a:lnTo>
                  <a:pt x="1549" y="200"/>
                </a:lnTo>
                <a:lnTo>
                  <a:pt x="1547" y="198"/>
                </a:lnTo>
                <a:lnTo>
                  <a:pt x="1547" y="196"/>
                </a:lnTo>
                <a:lnTo>
                  <a:pt x="1547" y="190"/>
                </a:lnTo>
                <a:lnTo>
                  <a:pt x="1544" y="184"/>
                </a:lnTo>
                <a:lnTo>
                  <a:pt x="1542" y="178"/>
                </a:lnTo>
                <a:lnTo>
                  <a:pt x="1542" y="177"/>
                </a:lnTo>
                <a:lnTo>
                  <a:pt x="1544" y="175"/>
                </a:lnTo>
                <a:lnTo>
                  <a:pt x="1546" y="173"/>
                </a:lnTo>
                <a:lnTo>
                  <a:pt x="1546" y="169"/>
                </a:lnTo>
                <a:lnTo>
                  <a:pt x="1546" y="167"/>
                </a:lnTo>
                <a:lnTo>
                  <a:pt x="1540" y="161"/>
                </a:lnTo>
                <a:lnTo>
                  <a:pt x="1536" y="157"/>
                </a:lnTo>
                <a:lnTo>
                  <a:pt x="1534" y="155"/>
                </a:lnTo>
                <a:lnTo>
                  <a:pt x="1534" y="152"/>
                </a:lnTo>
                <a:lnTo>
                  <a:pt x="1540" y="138"/>
                </a:lnTo>
                <a:lnTo>
                  <a:pt x="1540" y="134"/>
                </a:lnTo>
                <a:lnTo>
                  <a:pt x="1538" y="132"/>
                </a:lnTo>
                <a:lnTo>
                  <a:pt x="1530" y="129"/>
                </a:lnTo>
                <a:lnTo>
                  <a:pt x="1526" y="129"/>
                </a:lnTo>
                <a:lnTo>
                  <a:pt x="1526" y="123"/>
                </a:lnTo>
                <a:lnTo>
                  <a:pt x="1526" y="117"/>
                </a:lnTo>
                <a:lnTo>
                  <a:pt x="1530" y="109"/>
                </a:lnTo>
                <a:lnTo>
                  <a:pt x="1532" y="104"/>
                </a:lnTo>
                <a:lnTo>
                  <a:pt x="1530" y="100"/>
                </a:lnTo>
                <a:lnTo>
                  <a:pt x="1526" y="100"/>
                </a:lnTo>
                <a:lnTo>
                  <a:pt x="1522" y="102"/>
                </a:lnTo>
                <a:lnTo>
                  <a:pt x="1521" y="100"/>
                </a:lnTo>
                <a:lnTo>
                  <a:pt x="1519" y="98"/>
                </a:lnTo>
                <a:lnTo>
                  <a:pt x="1519" y="86"/>
                </a:lnTo>
                <a:lnTo>
                  <a:pt x="1517" y="81"/>
                </a:lnTo>
                <a:lnTo>
                  <a:pt x="1515" y="79"/>
                </a:lnTo>
                <a:lnTo>
                  <a:pt x="1501" y="71"/>
                </a:lnTo>
                <a:lnTo>
                  <a:pt x="1498" y="67"/>
                </a:lnTo>
                <a:lnTo>
                  <a:pt x="1498" y="65"/>
                </a:lnTo>
                <a:lnTo>
                  <a:pt x="1494" y="63"/>
                </a:lnTo>
                <a:lnTo>
                  <a:pt x="1492" y="63"/>
                </a:lnTo>
                <a:lnTo>
                  <a:pt x="1486" y="71"/>
                </a:lnTo>
                <a:lnTo>
                  <a:pt x="1482" y="73"/>
                </a:lnTo>
                <a:lnTo>
                  <a:pt x="1476" y="75"/>
                </a:lnTo>
                <a:lnTo>
                  <a:pt x="1474" y="71"/>
                </a:lnTo>
                <a:lnTo>
                  <a:pt x="1471" y="67"/>
                </a:lnTo>
                <a:lnTo>
                  <a:pt x="1469" y="65"/>
                </a:lnTo>
                <a:lnTo>
                  <a:pt x="1467" y="71"/>
                </a:lnTo>
                <a:lnTo>
                  <a:pt x="1469" y="75"/>
                </a:lnTo>
                <a:lnTo>
                  <a:pt x="1471" y="79"/>
                </a:lnTo>
                <a:lnTo>
                  <a:pt x="1473" y="81"/>
                </a:lnTo>
                <a:lnTo>
                  <a:pt x="1473" y="82"/>
                </a:lnTo>
                <a:lnTo>
                  <a:pt x="1474" y="82"/>
                </a:lnTo>
                <a:lnTo>
                  <a:pt x="1474" y="84"/>
                </a:lnTo>
                <a:lnTo>
                  <a:pt x="1474" y="90"/>
                </a:lnTo>
                <a:lnTo>
                  <a:pt x="1474" y="92"/>
                </a:lnTo>
                <a:lnTo>
                  <a:pt x="1476" y="96"/>
                </a:lnTo>
                <a:lnTo>
                  <a:pt x="1476" y="98"/>
                </a:lnTo>
                <a:lnTo>
                  <a:pt x="1482" y="106"/>
                </a:lnTo>
                <a:lnTo>
                  <a:pt x="1488" y="117"/>
                </a:lnTo>
                <a:lnTo>
                  <a:pt x="1490" y="123"/>
                </a:lnTo>
                <a:lnTo>
                  <a:pt x="1490" y="125"/>
                </a:lnTo>
                <a:lnTo>
                  <a:pt x="1488" y="130"/>
                </a:lnTo>
                <a:lnTo>
                  <a:pt x="1478" y="119"/>
                </a:lnTo>
                <a:lnTo>
                  <a:pt x="1473" y="109"/>
                </a:lnTo>
                <a:lnTo>
                  <a:pt x="1465" y="106"/>
                </a:lnTo>
                <a:lnTo>
                  <a:pt x="1461" y="100"/>
                </a:lnTo>
                <a:lnTo>
                  <a:pt x="1455" y="92"/>
                </a:lnTo>
                <a:lnTo>
                  <a:pt x="1446" y="77"/>
                </a:lnTo>
                <a:lnTo>
                  <a:pt x="1450" y="88"/>
                </a:lnTo>
                <a:lnTo>
                  <a:pt x="1451" y="92"/>
                </a:lnTo>
                <a:lnTo>
                  <a:pt x="1428" y="67"/>
                </a:lnTo>
                <a:lnTo>
                  <a:pt x="1430" y="67"/>
                </a:lnTo>
                <a:lnTo>
                  <a:pt x="1430" y="65"/>
                </a:lnTo>
                <a:lnTo>
                  <a:pt x="1430" y="63"/>
                </a:lnTo>
                <a:lnTo>
                  <a:pt x="1428" y="61"/>
                </a:lnTo>
                <a:lnTo>
                  <a:pt x="1428" y="63"/>
                </a:lnTo>
                <a:lnTo>
                  <a:pt x="1428" y="65"/>
                </a:lnTo>
                <a:lnTo>
                  <a:pt x="1409" y="42"/>
                </a:lnTo>
                <a:lnTo>
                  <a:pt x="1407" y="34"/>
                </a:lnTo>
                <a:lnTo>
                  <a:pt x="1407" y="38"/>
                </a:lnTo>
                <a:lnTo>
                  <a:pt x="1405" y="34"/>
                </a:lnTo>
                <a:lnTo>
                  <a:pt x="1405" y="33"/>
                </a:lnTo>
                <a:lnTo>
                  <a:pt x="1407" y="31"/>
                </a:lnTo>
                <a:lnTo>
                  <a:pt x="1405" y="31"/>
                </a:lnTo>
                <a:lnTo>
                  <a:pt x="1405" y="29"/>
                </a:lnTo>
                <a:lnTo>
                  <a:pt x="1405" y="31"/>
                </a:lnTo>
                <a:lnTo>
                  <a:pt x="1405" y="19"/>
                </a:lnTo>
                <a:lnTo>
                  <a:pt x="1407" y="15"/>
                </a:lnTo>
                <a:lnTo>
                  <a:pt x="1405" y="11"/>
                </a:lnTo>
                <a:lnTo>
                  <a:pt x="1402" y="0"/>
                </a:lnTo>
                <a:lnTo>
                  <a:pt x="0" y="0"/>
                </a:lnTo>
                <a:lnTo>
                  <a:pt x="0" y="328"/>
                </a:lnTo>
                <a:lnTo>
                  <a:pt x="4" y="336"/>
                </a:lnTo>
                <a:lnTo>
                  <a:pt x="6" y="353"/>
                </a:lnTo>
                <a:lnTo>
                  <a:pt x="8" y="357"/>
                </a:lnTo>
                <a:lnTo>
                  <a:pt x="10" y="359"/>
                </a:lnTo>
                <a:lnTo>
                  <a:pt x="15" y="357"/>
                </a:lnTo>
                <a:lnTo>
                  <a:pt x="15" y="372"/>
                </a:lnTo>
                <a:lnTo>
                  <a:pt x="13" y="380"/>
                </a:lnTo>
                <a:lnTo>
                  <a:pt x="10" y="370"/>
                </a:lnTo>
                <a:lnTo>
                  <a:pt x="8" y="372"/>
                </a:lnTo>
                <a:lnTo>
                  <a:pt x="6" y="378"/>
                </a:lnTo>
                <a:lnTo>
                  <a:pt x="6" y="386"/>
                </a:lnTo>
                <a:lnTo>
                  <a:pt x="8" y="392"/>
                </a:lnTo>
                <a:lnTo>
                  <a:pt x="8" y="394"/>
                </a:lnTo>
                <a:lnTo>
                  <a:pt x="6" y="394"/>
                </a:lnTo>
                <a:lnTo>
                  <a:pt x="4" y="394"/>
                </a:lnTo>
                <a:lnTo>
                  <a:pt x="2" y="395"/>
                </a:lnTo>
                <a:lnTo>
                  <a:pt x="0" y="395"/>
                </a:lnTo>
                <a:lnTo>
                  <a:pt x="0" y="397"/>
                </a:lnTo>
                <a:lnTo>
                  <a:pt x="2" y="397"/>
                </a:lnTo>
                <a:lnTo>
                  <a:pt x="0" y="401"/>
                </a:lnTo>
                <a:lnTo>
                  <a:pt x="0" y="417"/>
                </a:lnTo>
                <a:lnTo>
                  <a:pt x="4" y="420"/>
                </a:lnTo>
                <a:lnTo>
                  <a:pt x="8" y="426"/>
                </a:lnTo>
                <a:lnTo>
                  <a:pt x="11" y="434"/>
                </a:lnTo>
                <a:lnTo>
                  <a:pt x="11" y="432"/>
                </a:lnTo>
                <a:lnTo>
                  <a:pt x="13" y="434"/>
                </a:lnTo>
                <a:lnTo>
                  <a:pt x="15" y="440"/>
                </a:lnTo>
                <a:lnTo>
                  <a:pt x="15" y="438"/>
                </a:lnTo>
                <a:lnTo>
                  <a:pt x="15" y="434"/>
                </a:lnTo>
                <a:lnTo>
                  <a:pt x="19" y="436"/>
                </a:lnTo>
                <a:lnTo>
                  <a:pt x="21" y="436"/>
                </a:lnTo>
                <a:lnTo>
                  <a:pt x="21" y="434"/>
                </a:lnTo>
                <a:lnTo>
                  <a:pt x="21" y="430"/>
                </a:lnTo>
                <a:lnTo>
                  <a:pt x="19" y="424"/>
                </a:lnTo>
                <a:lnTo>
                  <a:pt x="15" y="420"/>
                </a:lnTo>
                <a:lnTo>
                  <a:pt x="10" y="417"/>
                </a:lnTo>
                <a:lnTo>
                  <a:pt x="8" y="411"/>
                </a:lnTo>
                <a:lnTo>
                  <a:pt x="10" y="409"/>
                </a:lnTo>
                <a:lnTo>
                  <a:pt x="11" y="409"/>
                </a:lnTo>
                <a:lnTo>
                  <a:pt x="15" y="405"/>
                </a:lnTo>
                <a:lnTo>
                  <a:pt x="11" y="409"/>
                </a:lnTo>
                <a:lnTo>
                  <a:pt x="15" y="401"/>
                </a:lnTo>
                <a:lnTo>
                  <a:pt x="17" y="399"/>
                </a:lnTo>
                <a:lnTo>
                  <a:pt x="17" y="401"/>
                </a:lnTo>
                <a:lnTo>
                  <a:pt x="17" y="399"/>
                </a:lnTo>
                <a:lnTo>
                  <a:pt x="27" y="394"/>
                </a:lnTo>
                <a:lnTo>
                  <a:pt x="27" y="392"/>
                </a:lnTo>
                <a:lnTo>
                  <a:pt x="17" y="397"/>
                </a:lnTo>
                <a:lnTo>
                  <a:pt x="17" y="394"/>
                </a:lnTo>
                <a:lnTo>
                  <a:pt x="17" y="386"/>
                </a:lnTo>
                <a:lnTo>
                  <a:pt x="21" y="374"/>
                </a:lnTo>
                <a:lnTo>
                  <a:pt x="23" y="372"/>
                </a:lnTo>
                <a:lnTo>
                  <a:pt x="23" y="369"/>
                </a:lnTo>
                <a:lnTo>
                  <a:pt x="23" y="370"/>
                </a:lnTo>
                <a:lnTo>
                  <a:pt x="29" y="386"/>
                </a:lnTo>
                <a:lnTo>
                  <a:pt x="29" y="394"/>
                </a:lnTo>
                <a:lnTo>
                  <a:pt x="31" y="394"/>
                </a:lnTo>
                <a:lnTo>
                  <a:pt x="31" y="395"/>
                </a:lnTo>
                <a:lnTo>
                  <a:pt x="31" y="397"/>
                </a:lnTo>
                <a:lnTo>
                  <a:pt x="33" y="401"/>
                </a:lnTo>
                <a:lnTo>
                  <a:pt x="33" y="399"/>
                </a:lnTo>
                <a:lnTo>
                  <a:pt x="29" y="380"/>
                </a:lnTo>
                <a:lnTo>
                  <a:pt x="29" y="382"/>
                </a:lnTo>
                <a:lnTo>
                  <a:pt x="23" y="367"/>
                </a:lnTo>
                <a:lnTo>
                  <a:pt x="23" y="361"/>
                </a:lnTo>
                <a:lnTo>
                  <a:pt x="27" y="367"/>
                </a:lnTo>
                <a:lnTo>
                  <a:pt x="27" y="365"/>
                </a:lnTo>
                <a:lnTo>
                  <a:pt x="29" y="367"/>
                </a:lnTo>
                <a:lnTo>
                  <a:pt x="31" y="367"/>
                </a:lnTo>
                <a:lnTo>
                  <a:pt x="31" y="361"/>
                </a:lnTo>
                <a:lnTo>
                  <a:pt x="31" y="336"/>
                </a:lnTo>
                <a:lnTo>
                  <a:pt x="29" y="326"/>
                </a:lnTo>
                <a:lnTo>
                  <a:pt x="27" y="311"/>
                </a:lnTo>
                <a:lnTo>
                  <a:pt x="23" y="305"/>
                </a:lnTo>
                <a:lnTo>
                  <a:pt x="21" y="303"/>
                </a:lnTo>
                <a:lnTo>
                  <a:pt x="15" y="299"/>
                </a:lnTo>
                <a:lnTo>
                  <a:pt x="15" y="298"/>
                </a:lnTo>
                <a:lnTo>
                  <a:pt x="17" y="296"/>
                </a:lnTo>
                <a:lnTo>
                  <a:pt x="21" y="298"/>
                </a:lnTo>
                <a:lnTo>
                  <a:pt x="27" y="305"/>
                </a:lnTo>
                <a:lnTo>
                  <a:pt x="33" y="322"/>
                </a:lnTo>
                <a:lnTo>
                  <a:pt x="33" y="330"/>
                </a:lnTo>
                <a:lnTo>
                  <a:pt x="33" y="317"/>
                </a:lnTo>
                <a:lnTo>
                  <a:pt x="31" y="313"/>
                </a:lnTo>
                <a:lnTo>
                  <a:pt x="33" y="315"/>
                </a:lnTo>
                <a:lnTo>
                  <a:pt x="33" y="319"/>
                </a:lnTo>
                <a:lnTo>
                  <a:pt x="34" y="319"/>
                </a:lnTo>
                <a:lnTo>
                  <a:pt x="38" y="317"/>
                </a:lnTo>
                <a:lnTo>
                  <a:pt x="40" y="319"/>
                </a:lnTo>
                <a:lnTo>
                  <a:pt x="38" y="334"/>
                </a:lnTo>
                <a:lnTo>
                  <a:pt x="38" y="355"/>
                </a:lnTo>
                <a:lnTo>
                  <a:pt x="40" y="363"/>
                </a:lnTo>
                <a:lnTo>
                  <a:pt x="42" y="367"/>
                </a:lnTo>
                <a:lnTo>
                  <a:pt x="44" y="365"/>
                </a:lnTo>
                <a:lnTo>
                  <a:pt x="46" y="363"/>
                </a:lnTo>
                <a:lnTo>
                  <a:pt x="46" y="361"/>
                </a:lnTo>
                <a:lnTo>
                  <a:pt x="44" y="357"/>
                </a:lnTo>
                <a:lnTo>
                  <a:pt x="42" y="357"/>
                </a:lnTo>
                <a:lnTo>
                  <a:pt x="40" y="355"/>
                </a:lnTo>
                <a:lnTo>
                  <a:pt x="42" y="351"/>
                </a:lnTo>
                <a:lnTo>
                  <a:pt x="44" y="340"/>
                </a:lnTo>
                <a:lnTo>
                  <a:pt x="46" y="338"/>
                </a:lnTo>
                <a:lnTo>
                  <a:pt x="48" y="336"/>
                </a:lnTo>
                <a:lnTo>
                  <a:pt x="50" y="340"/>
                </a:lnTo>
                <a:lnTo>
                  <a:pt x="50" y="351"/>
                </a:lnTo>
                <a:lnTo>
                  <a:pt x="50" y="370"/>
                </a:lnTo>
                <a:lnTo>
                  <a:pt x="52" y="384"/>
                </a:lnTo>
                <a:lnTo>
                  <a:pt x="56" y="394"/>
                </a:lnTo>
                <a:lnTo>
                  <a:pt x="54" y="384"/>
                </a:lnTo>
                <a:lnTo>
                  <a:pt x="52" y="380"/>
                </a:lnTo>
                <a:lnTo>
                  <a:pt x="58" y="388"/>
                </a:lnTo>
                <a:lnTo>
                  <a:pt x="61" y="395"/>
                </a:lnTo>
                <a:lnTo>
                  <a:pt x="63" y="405"/>
                </a:lnTo>
                <a:lnTo>
                  <a:pt x="65" y="426"/>
                </a:lnTo>
                <a:lnTo>
                  <a:pt x="65" y="438"/>
                </a:lnTo>
                <a:lnTo>
                  <a:pt x="65" y="430"/>
                </a:lnTo>
                <a:lnTo>
                  <a:pt x="63" y="417"/>
                </a:lnTo>
                <a:lnTo>
                  <a:pt x="61" y="409"/>
                </a:lnTo>
                <a:lnTo>
                  <a:pt x="54" y="395"/>
                </a:lnTo>
                <a:lnTo>
                  <a:pt x="50" y="376"/>
                </a:lnTo>
                <a:lnTo>
                  <a:pt x="48" y="372"/>
                </a:lnTo>
                <a:lnTo>
                  <a:pt x="48" y="376"/>
                </a:lnTo>
                <a:lnTo>
                  <a:pt x="48" y="388"/>
                </a:lnTo>
                <a:lnTo>
                  <a:pt x="46" y="397"/>
                </a:lnTo>
                <a:lnTo>
                  <a:pt x="44" y="403"/>
                </a:lnTo>
                <a:lnTo>
                  <a:pt x="42" y="395"/>
                </a:lnTo>
                <a:lnTo>
                  <a:pt x="40" y="392"/>
                </a:lnTo>
                <a:lnTo>
                  <a:pt x="36" y="390"/>
                </a:lnTo>
                <a:lnTo>
                  <a:pt x="34" y="390"/>
                </a:lnTo>
                <a:lnTo>
                  <a:pt x="34" y="394"/>
                </a:lnTo>
                <a:lnTo>
                  <a:pt x="36" y="394"/>
                </a:lnTo>
                <a:lnTo>
                  <a:pt x="36" y="399"/>
                </a:lnTo>
                <a:lnTo>
                  <a:pt x="38" y="395"/>
                </a:lnTo>
                <a:lnTo>
                  <a:pt x="38" y="397"/>
                </a:lnTo>
                <a:lnTo>
                  <a:pt x="38" y="403"/>
                </a:lnTo>
                <a:lnTo>
                  <a:pt x="40" y="415"/>
                </a:lnTo>
                <a:lnTo>
                  <a:pt x="38" y="424"/>
                </a:lnTo>
                <a:lnTo>
                  <a:pt x="34" y="403"/>
                </a:lnTo>
                <a:lnTo>
                  <a:pt x="34" y="411"/>
                </a:lnTo>
                <a:lnTo>
                  <a:pt x="38" y="428"/>
                </a:lnTo>
                <a:lnTo>
                  <a:pt x="34" y="455"/>
                </a:lnTo>
                <a:lnTo>
                  <a:pt x="34" y="459"/>
                </a:lnTo>
                <a:lnTo>
                  <a:pt x="34" y="457"/>
                </a:lnTo>
                <a:lnTo>
                  <a:pt x="33" y="451"/>
                </a:lnTo>
                <a:lnTo>
                  <a:pt x="29" y="480"/>
                </a:lnTo>
                <a:lnTo>
                  <a:pt x="31" y="468"/>
                </a:lnTo>
                <a:lnTo>
                  <a:pt x="33" y="465"/>
                </a:lnTo>
                <a:lnTo>
                  <a:pt x="33" y="466"/>
                </a:lnTo>
                <a:lnTo>
                  <a:pt x="34" y="463"/>
                </a:lnTo>
                <a:lnTo>
                  <a:pt x="34" y="488"/>
                </a:lnTo>
                <a:lnTo>
                  <a:pt x="36" y="463"/>
                </a:lnTo>
                <a:lnTo>
                  <a:pt x="36" y="451"/>
                </a:lnTo>
                <a:lnTo>
                  <a:pt x="38" y="449"/>
                </a:lnTo>
                <a:lnTo>
                  <a:pt x="40" y="449"/>
                </a:lnTo>
                <a:lnTo>
                  <a:pt x="42" y="453"/>
                </a:lnTo>
                <a:lnTo>
                  <a:pt x="42" y="457"/>
                </a:lnTo>
                <a:lnTo>
                  <a:pt x="42" y="459"/>
                </a:lnTo>
                <a:lnTo>
                  <a:pt x="46" y="514"/>
                </a:lnTo>
                <a:lnTo>
                  <a:pt x="44" y="549"/>
                </a:lnTo>
                <a:lnTo>
                  <a:pt x="42" y="538"/>
                </a:lnTo>
                <a:lnTo>
                  <a:pt x="42" y="547"/>
                </a:lnTo>
                <a:lnTo>
                  <a:pt x="42" y="553"/>
                </a:lnTo>
                <a:lnTo>
                  <a:pt x="42" y="547"/>
                </a:lnTo>
                <a:lnTo>
                  <a:pt x="38" y="507"/>
                </a:lnTo>
                <a:lnTo>
                  <a:pt x="36" y="478"/>
                </a:lnTo>
                <a:lnTo>
                  <a:pt x="36" y="513"/>
                </a:lnTo>
                <a:lnTo>
                  <a:pt x="44" y="616"/>
                </a:lnTo>
                <a:lnTo>
                  <a:pt x="44" y="637"/>
                </a:lnTo>
                <a:lnTo>
                  <a:pt x="44" y="634"/>
                </a:lnTo>
                <a:lnTo>
                  <a:pt x="40" y="616"/>
                </a:lnTo>
                <a:lnTo>
                  <a:pt x="42" y="628"/>
                </a:lnTo>
                <a:lnTo>
                  <a:pt x="42" y="632"/>
                </a:lnTo>
                <a:lnTo>
                  <a:pt x="40" y="620"/>
                </a:lnTo>
                <a:lnTo>
                  <a:pt x="36" y="597"/>
                </a:lnTo>
                <a:lnTo>
                  <a:pt x="36" y="586"/>
                </a:lnTo>
                <a:lnTo>
                  <a:pt x="36" y="589"/>
                </a:lnTo>
                <a:lnTo>
                  <a:pt x="34" y="576"/>
                </a:lnTo>
                <a:lnTo>
                  <a:pt x="33" y="570"/>
                </a:lnTo>
                <a:lnTo>
                  <a:pt x="34" y="582"/>
                </a:lnTo>
                <a:lnTo>
                  <a:pt x="36" y="599"/>
                </a:lnTo>
                <a:lnTo>
                  <a:pt x="38" y="618"/>
                </a:lnTo>
                <a:lnTo>
                  <a:pt x="42" y="637"/>
                </a:lnTo>
                <a:lnTo>
                  <a:pt x="40" y="637"/>
                </a:lnTo>
                <a:lnTo>
                  <a:pt x="40" y="632"/>
                </a:lnTo>
                <a:lnTo>
                  <a:pt x="40" y="637"/>
                </a:lnTo>
                <a:lnTo>
                  <a:pt x="38" y="635"/>
                </a:lnTo>
                <a:lnTo>
                  <a:pt x="38" y="632"/>
                </a:lnTo>
                <a:lnTo>
                  <a:pt x="36" y="616"/>
                </a:lnTo>
                <a:lnTo>
                  <a:pt x="34" y="599"/>
                </a:lnTo>
                <a:lnTo>
                  <a:pt x="36" y="605"/>
                </a:lnTo>
                <a:lnTo>
                  <a:pt x="36" y="610"/>
                </a:lnTo>
                <a:lnTo>
                  <a:pt x="34" y="605"/>
                </a:lnTo>
                <a:lnTo>
                  <a:pt x="36" y="620"/>
                </a:lnTo>
                <a:lnTo>
                  <a:pt x="38" y="635"/>
                </a:lnTo>
                <a:lnTo>
                  <a:pt x="34" y="634"/>
                </a:lnTo>
                <a:lnTo>
                  <a:pt x="33" y="620"/>
                </a:lnTo>
                <a:lnTo>
                  <a:pt x="29" y="589"/>
                </a:lnTo>
                <a:lnTo>
                  <a:pt x="33" y="624"/>
                </a:lnTo>
                <a:lnTo>
                  <a:pt x="29" y="591"/>
                </a:lnTo>
                <a:lnTo>
                  <a:pt x="31" y="610"/>
                </a:lnTo>
                <a:lnTo>
                  <a:pt x="29" y="605"/>
                </a:lnTo>
                <a:lnTo>
                  <a:pt x="31" y="616"/>
                </a:lnTo>
                <a:lnTo>
                  <a:pt x="33" y="634"/>
                </a:lnTo>
                <a:lnTo>
                  <a:pt x="31" y="634"/>
                </a:lnTo>
                <a:lnTo>
                  <a:pt x="29" y="635"/>
                </a:lnTo>
                <a:lnTo>
                  <a:pt x="29" y="637"/>
                </a:lnTo>
                <a:lnTo>
                  <a:pt x="33" y="643"/>
                </a:lnTo>
                <a:lnTo>
                  <a:pt x="34" y="651"/>
                </a:lnTo>
                <a:lnTo>
                  <a:pt x="33" y="655"/>
                </a:lnTo>
                <a:lnTo>
                  <a:pt x="29" y="655"/>
                </a:lnTo>
                <a:lnTo>
                  <a:pt x="21" y="647"/>
                </a:lnTo>
                <a:lnTo>
                  <a:pt x="15" y="643"/>
                </a:lnTo>
                <a:lnTo>
                  <a:pt x="13" y="645"/>
                </a:lnTo>
                <a:lnTo>
                  <a:pt x="8" y="618"/>
                </a:lnTo>
                <a:lnTo>
                  <a:pt x="10" y="618"/>
                </a:lnTo>
                <a:lnTo>
                  <a:pt x="13" y="614"/>
                </a:lnTo>
                <a:lnTo>
                  <a:pt x="17" y="610"/>
                </a:lnTo>
                <a:lnTo>
                  <a:pt x="13" y="601"/>
                </a:lnTo>
                <a:lnTo>
                  <a:pt x="10" y="607"/>
                </a:lnTo>
                <a:lnTo>
                  <a:pt x="8" y="616"/>
                </a:lnTo>
                <a:lnTo>
                  <a:pt x="0" y="582"/>
                </a:lnTo>
                <a:lnTo>
                  <a:pt x="0" y="584"/>
                </a:lnTo>
                <a:lnTo>
                  <a:pt x="8" y="626"/>
                </a:lnTo>
                <a:lnTo>
                  <a:pt x="10" y="630"/>
                </a:lnTo>
                <a:lnTo>
                  <a:pt x="8" y="632"/>
                </a:lnTo>
                <a:lnTo>
                  <a:pt x="2" y="605"/>
                </a:lnTo>
                <a:lnTo>
                  <a:pt x="6" y="626"/>
                </a:lnTo>
                <a:lnTo>
                  <a:pt x="6" y="637"/>
                </a:lnTo>
                <a:lnTo>
                  <a:pt x="6" y="635"/>
                </a:lnTo>
                <a:lnTo>
                  <a:pt x="4" y="634"/>
                </a:lnTo>
                <a:lnTo>
                  <a:pt x="0" y="632"/>
                </a:lnTo>
                <a:lnTo>
                  <a:pt x="0" y="635"/>
                </a:lnTo>
                <a:lnTo>
                  <a:pt x="4" y="641"/>
                </a:lnTo>
                <a:lnTo>
                  <a:pt x="4" y="643"/>
                </a:lnTo>
                <a:lnTo>
                  <a:pt x="2" y="649"/>
                </a:lnTo>
                <a:lnTo>
                  <a:pt x="0" y="649"/>
                </a:lnTo>
                <a:lnTo>
                  <a:pt x="0" y="653"/>
                </a:lnTo>
                <a:lnTo>
                  <a:pt x="0" y="655"/>
                </a:lnTo>
                <a:lnTo>
                  <a:pt x="0" y="1148"/>
                </a:lnTo>
                <a:lnTo>
                  <a:pt x="1542" y="1148"/>
                </a:lnTo>
                <a:lnTo>
                  <a:pt x="1532" y="1135"/>
                </a:lnTo>
                <a:lnTo>
                  <a:pt x="1530" y="1131"/>
                </a:lnTo>
                <a:lnTo>
                  <a:pt x="1530" y="1123"/>
                </a:lnTo>
                <a:lnTo>
                  <a:pt x="1532" y="1117"/>
                </a:lnTo>
                <a:lnTo>
                  <a:pt x="1536" y="1117"/>
                </a:lnTo>
                <a:lnTo>
                  <a:pt x="1542" y="1121"/>
                </a:lnTo>
                <a:lnTo>
                  <a:pt x="1549" y="1129"/>
                </a:lnTo>
                <a:lnTo>
                  <a:pt x="1553" y="1135"/>
                </a:lnTo>
                <a:lnTo>
                  <a:pt x="1555" y="1138"/>
                </a:lnTo>
                <a:lnTo>
                  <a:pt x="1555" y="1148"/>
                </a:lnTo>
                <a:lnTo>
                  <a:pt x="1570" y="1148"/>
                </a:lnTo>
                <a:lnTo>
                  <a:pt x="1565" y="1138"/>
                </a:lnTo>
                <a:lnTo>
                  <a:pt x="1561" y="1123"/>
                </a:lnTo>
                <a:lnTo>
                  <a:pt x="1563" y="1119"/>
                </a:lnTo>
                <a:lnTo>
                  <a:pt x="1565" y="1115"/>
                </a:lnTo>
                <a:lnTo>
                  <a:pt x="1563" y="1114"/>
                </a:lnTo>
                <a:lnTo>
                  <a:pt x="1561" y="1115"/>
                </a:lnTo>
                <a:lnTo>
                  <a:pt x="1561" y="1112"/>
                </a:lnTo>
                <a:lnTo>
                  <a:pt x="1561" y="1104"/>
                </a:lnTo>
                <a:lnTo>
                  <a:pt x="1565" y="1104"/>
                </a:lnTo>
                <a:lnTo>
                  <a:pt x="1563" y="1098"/>
                </a:lnTo>
                <a:lnTo>
                  <a:pt x="1561" y="1094"/>
                </a:lnTo>
                <a:lnTo>
                  <a:pt x="1557" y="1083"/>
                </a:lnTo>
                <a:lnTo>
                  <a:pt x="1561" y="1079"/>
                </a:lnTo>
                <a:lnTo>
                  <a:pt x="1557" y="1079"/>
                </a:lnTo>
                <a:lnTo>
                  <a:pt x="1557" y="1077"/>
                </a:lnTo>
                <a:lnTo>
                  <a:pt x="1559" y="1077"/>
                </a:lnTo>
                <a:lnTo>
                  <a:pt x="1561" y="1075"/>
                </a:lnTo>
                <a:lnTo>
                  <a:pt x="1561" y="1073"/>
                </a:lnTo>
                <a:lnTo>
                  <a:pt x="1561" y="1075"/>
                </a:lnTo>
                <a:lnTo>
                  <a:pt x="1561" y="1073"/>
                </a:lnTo>
                <a:lnTo>
                  <a:pt x="1559" y="1073"/>
                </a:lnTo>
                <a:lnTo>
                  <a:pt x="1557" y="1073"/>
                </a:lnTo>
                <a:lnTo>
                  <a:pt x="1557" y="1071"/>
                </a:lnTo>
                <a:lnTo>
                  <a:pt x="1555" y="1075"/>
                </a:lnTo>
                <a:lnTo>
                  <a:pt x="1553" y="1077"/>
                </a:lnTo>
                <a:lnTo>
                  <a:pt x="1551" y="1079"/>
                </a:lnTo>
                <a:lnTo>
                  <a:pt x="1553" y="1069"/>
                </a:lnTo>
                <a:lnTo>
                  <a:pt x="1555" y="1066"/>
                </a:lnTo>
                <a:lnTo>
                  <a:pt x="1559" y="1062"/>
                </a:lnTo>
                <a:lnTo>
                  <a:pt x="1557" y="1056"/>
                </a:lnTo>
                <a:lnTo>
                  <a:pt x="1555" y="1048"/>
                </a:lnTo>
                <a:lnTo>
                  <a:pt x="1555" y="1033"/>
                </a:lnTo>
                <a:lnTo>
                  <a:pt x="1553" y="1037"/>
                </a:lnTo>
                <a:lnTo>
                  <a:pt x="1555" y="1031"/>
                </a:lnTo>
                <a:lnTo>
                  <a:pt x="1563" y="1025"/>
                </a:lnTo>
                <a:lnTo>
                  <a:pt x="1565" y="1021"/>
                </a:lnTo>
                <a:lnTo>
                  <a:pt x="1565" y="1019"/>
                </a:lnTo>
                <a:lnTo>
                  <a:pt x="1555" y="1018"/>
                </a:lnTo>
                <a:lnTo>
                  <a:pt x="1557" y="1016"/>
                </a:lnTo>
                <a:lnTo>
                  <a:pt x="1557" y="1014"/>
                </a:lnTo>
                <a:lnTo>
                  <a:pt x="1555" y="1012"/>
                </a:lnTo>
                <a:lnTo>
                  <a:pt x="1553" y="1008"/>
                </a:lnTo>
                <a:lnTo>
                  <a:pt x="1553" y="1004"/>
                </a:lnTo>
                <a:lnTo>
                  <a:pt x="1551" y="1006"/>
                </a:lnTo>
                <a:lnTo>
                  <a:pt x="1551" y="1010"/>
                </a:lnTo>
                <a:lnTo>
                  <a:pt x="1549" y="1016"/>
                </a:lnTo>
                <a:lnTo>
                  <a:pt x="1547" y="1002"/>
                </a:lnTo>
                <a:lnTo>
                  <a:pt x="1555" y="977"/>
                </a:lnTo>
                <a:lnTo>
                  <a:pt x="1559" y="962"/>
                </a:lnTo>
                <a:lnTo>
                  <a:pt x="1582" y="960"/>
                </a:lnTo>
                <a:lnTo>
                  <a:pt x="1624" y="956"/>
                </a:lnTo>
                <a:lnTo>
                  <a:pt x="1624" y="954"/>
                </a:lnTo>
                <a:lnTo>
                  <a:pt x="1622" y="954"/>
                </a:lnTo>
                <a:lnTo>
                  <a:pt x="1617" y="954"/>
                </a:lnTo>
                <a:lnTo>
                  <a:pt x="1609" y="956"/>
                </a:lnTo>
                <a:lnTo>
                  <a:pt x="1594" y="958"/>
                </a:lnTo>
                <a:lnTo>
                  <a:pt x="1592" y="958"/>
                </a:lnTo>
                <a:lnTo>
                  <a:pt x="1590" y="956"/>
                </a:lnTo>
                <a:lnTo>
                  <a:pt x="1588" y="956"/>
                </a:lnTo>
                <a:lnTo>
                  <a:pt x="1574" y="958"/>
                </a:lnTo>
                <a:lnTo>
                  <a:pt x="1563" y="960"/>
                </a:lnTo>
                <a:lnTo>
                  <a:pt x="1559" y="958"/>
                </a:lnTo>
                <a:lnTo>
                  <a:pt x="1561" y="935"/>
                </a:lnTo>
                <a:lnTo>
                  <a:pt x="1561" y="925"/>
                </a:lnTo>
                <a:lnTo>
                  <a:pt x="1563" y="916"/>
                </a:lnTo>
                <a:lnTo>
                  <a:pt x="1565" y="904"/>
                </a:lnTo>
                <a:lnTo>
                  <a:pt x="1561" y="898"/>
                </a:lnTo>
                <a:lnTo>
                  <a:pt x="1561" y="900"/>
                </a:lnTo>
                <a:lnTo>
                  <a:pt x="1559" y="906"/>
                </a:lnTo>
                <a:lnTo>
                  <a:pt x="1557" y="929"/>
                </a:lnTo>
                <a:lnTo>
                  <a:pt x="1557" y="950"/>
                </a:lnTo>
                <a:lnTo>
                  <a:pt x="1542" y="946"/>
                </a:lnTo>
                <a:lnTo>
                  <a:pt x="1536" y="946"/>
                </a:lnTo>
                <a:lnTo>
                  <a:pt x="1538" y="946"/>
                </a:lnTo>
                <a:lnTo>
                  <a:pt x="1536" y="946"/>
                </a:lnTo>
                <a:lnTo>
                  <a:pt x="1534" y="946"/>
                </a:lnTo>
                <a:lnTo>
                  <a:pt x="1536" y="941"/>
                </a:lnTo>
                <a:lnTo>
                  <a:pt x="1536" y="939"/>
                </a:lnTo>
                <a:lnTo>
                  <a:pt x="1536" y="937"/>
                </a:lnTo>
                <a:lnTo>
                  <a:pt x="1534" y="937"/>
                </a:lnTo>
                <a:lnTo>
                  <a:pt x="1532" y="939"/>
                </a:lnTo>
                <a:lnTo>
                  <a:pt x="1532" y="937"/>
                </a:lnTo>
                <a:lnTo>
                  <a:pt x="1536" y="935"/>
                </a:lnTo>
                <a:lnTo>
                  <a:pt x="1536" y="933"/>
                </a:lnTo>
                <a:lnTo>
                  <a:pt x="1536" y="931"/>
                </a:lnTo>
                <a:lnTo>
                  <a:pt x="1540" y="929"/>
                </a:lnTo>
                <a:lnTo>
                  <a:pt x="1536" y="927"/>
                </a:lnTo>
                <a:lnTo>
                  <a:pt x="1540" y="925"/>
                </a:lnTo>
                <a:lnTo>
                  <a:pt x="1536" y="923"/>
                </a:lnTo>
                <a:lnTo>
                  <a:pt x="1538" y="922"/>
                </a:lnTo>
                <a:lnTo>
                  <a:pt x="1538" y="920"/>
                </a:lnTo>
                <a:lnTo>
                  <a:pt x="1538" y="916"/>
                </a:lnTo>
                <a:lnTo>
                  <a:pt x="1538" y="918"/>
                </a:lnTo>
                <a:lnTo>
                  <a:pt x="1538" y="916"/>
                </a:lnTo>
                <a:lnTo>
                  <a:pt x="1540" y="914"/>
                </a:lnTo>
                <a:lnTo>
                  <a:pt x="1540" y="910"/>
                </a:lnTo>
                <a:lnTo>
                  <a:pt x="1538" y="908"/>
                </a:lnTo>
                <a:lnTo>
                  <a:pt x="1536" y="910"/>
                </a:lnTo>
                <a:lnTo>
                  <a:pt x="1538" y="910"/>
                </a:lnTo>
                <a:lnTo>
                  <a:pt x="1536" y="914"/>
                </a:lnTo>
                <a:lnTo>
                  <a:pt x="1534" y="914"/>
                </a:lnTo>
                <a:lnTo>
                  <a:pt x="1530" y="914"/>
                </a:lnTo>
                <a:lnTo>
                  <a:pt x="1532" y="912"/>
                </a:lnTo>
                <a:lnTo>
                  <a:pt x="1530" y="912"/>
                </a:lnTo>
                <a:lnTo>
                  <a:pt x="1530" y="906"/>
                </a:lnTo>
                <a:lnTo>
                  <a:pt x="1530" y="902"/>
                </a:lnTo>
                <a:lnTo>
                  <a:pt x="1532" y="898"/>
                </a:lnTo>
                <a:lnTo>
                  <a:pt x="1530" y="898"/>
                </a:lnTo>
                <a:lnTo>
                  <a:pt x="1534" y="895"/>
                </a:lnTo>
                <a:lnTo>
                  <a:pt x="1534" y="891"/>
                </a:lnTo>
                <a:lnTo>
                  <a:pt x="1528" y="897"/>
                </a:lnTo>
                <a:lnTo>
                  <a:pt x="1530" y="891"/>
                </a:lnTo>
                <a:lnTo>
                  <a:pt x="1532" y="883"/>
                </a:lnTo>
                <a:lnTo>
                  <a:pt x="1530" y="883"/>
                </a:lnTo>
                <a:lnTo>
                  <a:pt x="1530" y="881"/>
                </a:lnTo>
                <a:lnTo>
                  <a:pt x="1530" y="879"/>
                </a:lnTo>
                <a:lnTo>
                  <a:pt x="1532" y="874"/>
                </a:lnTo>
                <a:lnTo>
                  <a:pt x="1536" y="864"/>
                </a:lnTo>
                <a:lnTo>
                  <a:pt x="1540" y="862"/>
                </a:lnTo>
                <a:lnTo>
                  <a:pt x="1544" y="862"/>
                </a:lnTo>
                <a:lnTo>
                  <a:pt x="1546" y="860"/>
                </a:lnTo>
                <a:lnTo>
                  <a:pt x="1538" y="856"/>
                </a:lnTo>
                <a:lnTo>
                  <a:pt x="1536" y="852"/>
                </a:lnTo>
                <a:lnTo>
                  <a:pt x="1540" y="845"/>
                </a:lnTo>
                <a:lnTo>
                  <a:pt x="1540" y="843"/>
                </a:lnTo>
                <a:lnTo>
                  <a:pt x="1538" y="843"/>
                </a:lnTo>
                <a:lnTo>
                  <a:pt x="1532" y="847"/>
                </a:lnTo>
                <a:lnTo>
                  <a:pt x="1528" y="841"/>
                </a:lnTo>
                <a:lnTo>
                  <a:pt x="1530" y="839"/>
                </a:lnTo>
                <a:lnTo>
                  <a:pt x="1534" y="837"/>
                </a:lnTo>
                <a:lnTo>
                  <a:pt x="1532" y="835"/>
                </a:lnTo>
                <a:lnTo>
                  <a:pt x="1526" y="831"/>
                </a:lnTo>
                <a:lnTo>
                  <a:pt x="1522" y="829"/>
                </a:lnTo>
                <a:lnTo>
                  <a:pt x="1524" y="824"/>
                </a:lnTo>
                <a:lnTo>
                  <a:pt x="1526" y="822"/>
                </a:lnTo>
                <a:lnTo>
                  <a:pt x="1530" y="822"/>
                </a:lnTo>
                <a:lnTo>
                  <a:pt x="1532" y="824"/>
                </a:lnTo>
                <a:lnTo>
                  <a:pt x="1534" y="827"/>
                </a:lnTo>
                <a:lnTo>
                  <a:pt x="1536" y="826"/>
                </a:lnTo>
                <a:lnTo>
                  <a:pt x="1532" y="820"/>
                </a:lnTo>
                <a:lnTo>
                  <a:pt x="1532" y="818"/>
                </a:lnTo>
                <a:lnTo>
                  <a:pt x="1530" y="814"/>
                </a:lnTo>
                <a:lnTo>
                  <a:pt x="1530" y="812"/>
                </a:lnTo>
                <a:lnTo>
                  <a:pt x="1532" y="812"/>
                </a:lnTo>
                <a:lnTo>
                  <a:pt x="1534" y="810"/>
                </a:lnTo>
                <a:lnTo>
                  <a:pt x="1534" y="808"/>
                </a:lnTo>
                <a:lnTo>
                  <a:pt x="1532" y="806"/>
                </a:lnTo>
                <a:lnTo>
                  <a:pt x="1528" y="806"/>
                </a:lnTo>
                <a:lnTo>
                  <a:pt x="1530" y="801"/>
                </a:lnTo>
                <a:lnTo>
                  <a:pt x="1532" y="799"/>
                </a:lnTo>
                <a:lnTo>
                  <a:pt x="1536" y="799"/>
                </a:lnTo>
                <a:lnTo>
                  <a:pt x="1544" y="797"/>
                </a:lnTo>
                <a:lnTo>
                  <a:pt x="1547" y="795"/>
                </a:lnTo>
                <a:lnTo>
                  <a:pt x="1549" y="793"/>
                </a:lnTo>
                <a:lnTo>
                  <a:pt x="1546" y="781"/>
                </a:lnTo>
                <a:lnTo>
                  <a:pt x="1546" y="774"/>
                </a:lnTo>
                <a:lnTo>
                  <a:pt x="1547" y="774"/>
                </a:lnTo>
                <a:lnTo>
                  <a:pt x="1551" y="774"/>
                </a:lnTo>
                <a:lnTo>
                  <a:pt x="1557" y="770"/>
                </a:lnTo>
                <a:lnTo>
                  <a:pt x="1563" y="762"/>
                </a:lnTo>
                <a:lnTo>
                  <a:pt x="1565" y="758"/>
                </a:lnTo>
                <a:lnTo>
                  <a:pt x="1563" y="760"/>
                </a:lnTo>
                <a:lnTo>
                  <a:pt x="1559" y="758"/>
                </a:lnTo>
                <a:lnTo>
                  <a:pt x="1551" y="753"/>
                </a:lnTo>
                <a:lnTo>
                  <a:pt x="1557" y="737"/>
                </a:lnTo>
                <a:lnTo>
                  <a:pt x="1561" y="728"/>
                </a:lnTo>
                <a:lnTo>
                  <a:pt x="1563" y="722"/>
                </a:lnTo>
                <a:lnTo>
                  <a:pt x="1565" y="722"/>
                </a:lnTo>
                <a:lnTo>
                  <a:pt x="1572" y="720"/>
                </a:lnTo>
                <a:lnTo>
                  <a:pt x="1574" y="720"/>
                </a:lnTo>
                <a:lnTo>
                  <a:pt x="1574" y="716"/>
                </a:lnTo>
                <a:lnTo>
                  <a:pt x="1572" y="708"/>
                </a:lnTo>
                <a:lnTo>
                  <a:pt x="1567" y="699"/>
                </a:lnTo>
                <a:lnTo>
                  <a:pt x="1567" y="714"/>
                </a:lnTo>
                <a:lnTo>
                  <a:pt x="1565" y="718"/>
                </a:lnTo>
                <a:lnTo>
                  <a:pt x="1563" y="705"/>
                </a:lnTo>
                <a:lnTo>
                  <a:pt x="1563" y="697"/>
                </a:lnTo>
                <a:lnTo>
                  <a:pt x="1563" y="691"/>
                </a:lnTo>
                <a:lnTo>
                  <a:pt x="1567" y="682"/>
                </a:lnTo>
                <a:lnTo>
                  <a:pt x="1572" y="685"/>
                </a:lnTo>
                <a:lnTo>
                  <a:pt x="1576" y="687"/>
                </a:lnTo>
                <a:lnTo>
                  <a:pt x="1580" y="687"/>
                </a:lnTo>
                <a:lnTo>
                  <a:pt x="1586" y="683"/>
                </a:lnTo>
                <a:lnTo>
                  <a:pt x="1588" y="678"/>
                </a:lnTo>
                <a:lnTo>
                  <a:pt x="1586" y="672"/>
                </a:lnTo>
                <a:lnTo>
                  <a:pt x="1576" y="660"/>
                </a:lnTo>
                <a:lnTo>
                  <a:pt x="1574" y="657"/>
                </a:lnTo>
                <a:lnTo>
                  <a:pt x="1580" y="658"/>
                </a:lnTo>
                <a:lnTo>
                  <a:pt x="1586" y="664"/>
                </a:lnTo>
                <a:lnTo>
                  <a:pt x="1590" y="670"/>
                </a:lnTo>
                <a:lnTo>
                  <a:pt x="1592" y="672"/>
                </a:lnTo>
                <a:lnTo>
                  <a:pt x="1594" y="670"/>
                </a:lnTo>
                <a:lnTo>
                  <a:pt x="1597" y="666"/>
                </a:lnTo>
                <a:lnTo>
                  <a:pt x="1603" y="662"/>
                </a:lnTo>
                <a:lnTo>
                  <a:pt x="1605" y="658"/>
                </a:lnTo>
                <a:lnTo>
                  <a:pt x="1605" y="657"/>
                </a:lnTo>
                <a:lnTo>
                  <a:pt x="1601" y="653"/>
                </a:lnTo>
                <a:lnTo>
                  <a:pt x="1597" y="649"/>
                </a:lnTo>
                <a:lnTo>
                  <a:pt x="1595" y="649"/>
                </a:lnTo>
                <a:lnTo>
                  <a:pt x="1594" y="651"/>
                </a:lnTo>
                <a:lnTo>
                  <a:pt x="1592" y="651"/>
                </a:lnTo>
                <a:lnTo>
                  <a:pt x="1588" y="649"/>
                </a:lnTo>
                <a:lnTo>
                  <a:pt x="1580" y="637"/>
                </a:lnTo>
                <a:lnTo>
                  <a:pt x="1580" y="634"/>
                </a:lnTo>
                <a:lnTo>
                  <a:pt x="1582" y="628"/>
                </a:lnTo>
                <a:lnTo>
                  <a:pt x="1588" y="626"/>
                </a:lnTo>
                <a:lnTo>
                  <a:pt x="1590" y="626"/>
                </a:lnTo>
                <a:lnTo>
                  <a:pt x="1594" y="626"/>
                </a:lnTo>
                <a:lnTo>
                  <a:pt x="1599" y="622"/>
                </a:lnTo>
                <a:lnTo>
                  <a:pt x="1613" y="609"/>
                </a:lnTo>
                <a:lnTo>
                  <a:pt x="1617" y="603"/>
                </a:lnTo>
                <a:lnTo>
                  <a:pt x="1615" y="597"/>
                </a:lnTo>
                <a:lnTo>
                  <a:pt x="1611" y="591"/>
                </a:lnTo>
                <a:lnTo>
                  <a:pt x="1607" y="587"/>
                </a:lnTo>
                <a:lnTo>
                  <a:pt x="1605" y="587"/>
                </a:lnTo>
                <a:lnTo>
                  <a:pt x="1607" y="576"/>
                </a:lnTo>
                <a:lnTo>
                  <a:pt x="1605" y="561"/>
                </a:lnTo>
                <a:lnTo>
                  <a:pt x="1607" y="553"/>
                </a:lnTo>
                <a:lnTo>
                  <a:pt x="1611" y="545"/>
                </a:lnTo>
                <a:lnTo>
                  <a:pt x="1613" y="538"/>
                </a:lnTo>
                <a:lnTo>
                  <a:pt x="1613" y="534"/>
                </a:lnTo>
                <a:lnTo>
                  <a:pt x="1613" y="528"/>
                </a:lnTo>
                <a:lnTo>
                  <a:pt x="1611" y="522"/>
                </a:lnTo>
                <a:lnTo>
                  <a:pt x="1609" y="520"/>
                </a:lnTo>
                <a:lnTo>
                  <a:pt x="1605" y="520"/>
                </a:lnTo>
                <a:lnTo>
                  <a:pt x="1601" y="522"/>
                </a:lnTo>
                <a:lnTo>
                  <a:pt x="1597" y="522"/>
                </a:lnTo>
                <a:lnTo>
                  <a:pt x="1595" y="518"/>
                </a:lnTo>
                <a:lnTo>
                  <a:pt x="1595" y="513"/>
                </a:lnTo>
                <a:lnTo>
                  <a:pt x="1595" y="509"/>
                </a:lnTo>
                <a:lnTo>
                  <a:pt x="1597" y="503"/>
                </a:lnTo>
                <a:lnTo>
                  <a:pt x="1594" y="493"/>
                </a:lnTo>
                <a:lnTo>
                  <a:pt x="1590" y="490"/>
                </a:lnTo>
                <a:lnTo>
                  <a:pt x="1584" y="490"/>
                </a:lnTo>
                <a:lnTo>
                  <a:pt x="1584" y="491"/>
                </a:lnTo>
                <a:lnTo>
                  <a:pt x="1582" y="495"/>
                </a:lnTo>
                <a:lnTo>
                  <a:pt x="1580" y="507"/>
                </a:lnTo>
                <a:lnTo>
                  <a:pt x="1576" y="518"/>
                </a:lnTo>
                <a:lnTo>
                  <a:pt x="1576" y="522"/>
                </a:lnTo>
                <a:lnTo>
                  <a:pt x="1578" y="526"/>
                </a:lnTo>
                <a:lnTo>
                  <a:pt x="1586" y="528"/>
                </a:lnTo>
                <a:lnTo>
                  <a:pt x="1592" y="532"/>
                </a:lnTo>
                <a:lnTo>
                  <a:pt x="1592" y="536"/>
                </a:lnTo>
                <a:lnTo>
                  <a:pt x="1592" y="541"/>
                </a:lnTo>
                <a:lnTo>
                  <a:pt x="1588" y="539"/>
                </a:lnTo>
                <a:lnTo>
                  <a:pt x="1588" y="541"/>
                </a:lnTo>
                <a:lnTo>
                  <a:pt x="1590" y="543"/>
                </a:lnTo>
                <a:lnTo>
                  <a:pt x="1588" y="545"/>
                </a:lnTo>
                <a:lnTo>
                  <a:pt x="1586" y="545"/>
                </a:lnTo>
                <a:lnTo>
                  <a:pt x="1588" y="547"/>
                </a:lnTo>
                <a:lnTo>
                  <a:pt x="1588" y="549"/>
                </a:lnTo>
                <a:lnTo>
                  <a:pt x="1584" y="547"/>
                </a:lnTo>
                <a:lnTo>
                  <a:pt x="1586" y="551"/>
                </a:lnTo>
                <a:lnTo>
                  <a:pt x="1586" y="553"/>
                </a:lnTo>
                <a:lnTo>
                  <a:pt x="1582" y="551"/>
                </a:lnTo>
                <a:lnTo>
                  <a:pt x="1582" y="549"/>
                </a:lnTo>
                <a:lnTo>
                  <a:pt x="1582" y="545"/>
                </a:lnTo>
                <a:lnTo>
                  <a:pt x="1582" y="543"/>
                </a:lnTo>
                <a:lnTo>
                  <a:pt x="1580" y="543"/>
                </a:lnTo>
                <a:lnTo>
                  <a:pt x="1580" y="545"/>
                </a:lnTo>
                <a:lnTo>
                  <a:pt x="1578" y="547"/>
                </a:lnTo>
                <a:lnTo>
                  <a:pt x="1576" y="549"/>
                </a:lnTo>
                <a:lnTo>
                  <a:pt x="1578" y="551"/>
                </a:lnTo>
                <a:lnTo>
                  <a:pt x="1580" y="553"/>
                </a:lnTo>
                <a:lnTo>
                  <a:pt x="1582" y="555"/>
                </a:lnTo>
                <a:lnTo>
                  <a:pt x="1582" y="557"/>
                </a:lnTo>
                <a:lnTo>
                  <a:pt x="1580" y="557"/>
                </a:lnTo>
                <a:lnTo>
                  <a:pt x="1578" y="555"/>
                </a:lnTo>
                <a:lnTo>
                  <a:pt x="1576" y="551"/>
                </a:lnTo>
                <a:lnTo>
                  <a:pt x="1572" y="547"/>
                </a:lnTo>
                <a:lnTo>
                  <a:pt x="1572" y="549"/>
                </a:lnTo>
                <a:lnTo>
                  <a:pt x="1576" y="553"/>
                </a:lnTo>
                <a:lnTo>
                  <a:pt x="1576" y="557"/>
                </a:lnTo>
                <a:lnTo>
                  <a:pt x="1569" y="559"/>
                </a:lnTo>
                <a:lnTo>
                  <a:pt x="1565" y="561"/>
                </a:lnTo>
                <a:lnTo>
                  <a:pt x="1563" y="549"/>
                </a:lnTo>
                <a:lnTo>
                  <a:pt x="1565" y="541"/>
                </a:lnTo>
                <a:lnTo>
                  <a:pt x="1565" y="526"/>
                </a:lnTo>
                <a:lnTo>
                  <a:pt x="1565" y="522"/>
                </a:lnTo>
                <a:lnTo>
                  <a:pt x="1563" y="522"/>
                </a:lnTo>
                <a:lnTo>
                  <a:pt x="1561" y="530"/>
                </a:lnTo>
                <a:lnTo>
                  <a:pt x="1561" y="536"/>
                </a:lnTo>
                <a:lnTo>
                  <a:pt x="1561" y="547"/>
                </a:lnTo>
                <a:lnTo>
                  <a:pt x="1561" y="555"/>
                </a:lnTo>
                <a:lnTo>
                  <a:pt x="1561" y="557"/>
                </a:lnTo>
                <a:lnTo>
                  <a:pt x="1559" y="557"/>
                </a:lnTo>
                <a:lnTo>
                  <a:pt x="1557" y="549"/>
                </a:lnTo>
                <a:lnTo>
                  <a:pt x="1557" y="545"/>
                </a:lnTo>
                <a:lnTo>
                  <a:pt x="1557" y="547"/>
                </a:lnTo>
                <a:lnTo>
                  <a:pt x="1555" y="553"/>
                </a:lnTo>
                <a:lnTo>
                  <a:pt x="1559" y="559"/>
                </a:lnTo>
                <a:lnTo>
                  <a:pt x="1561" y="572"/>
                </a:lnTo>
                <a:lnTo>
                  <a:pt x="1555" y="553"/>
                </a:lnTo>
                <a:lnTo>
                  <a:pt x="1551" y="534"/>
                </a:lnTo>
                <a:lnTo>
                  <a:pt x="1549" y="520"/>
                </a:lnTo>
                <a:lnTo>
                  <a:pt x="1547" y="511"/>
                </a:lnTo>
                <a:lnTo>
                  <a:pt x="1547" y="499"/>
                </a:lnTo>
                <a:lnTo>
                  <a:pt x="1546" y="488"/>
                </a:lnTo>
                <a:lnTo>
                  <a:pt x="1546" y="503"/>
                </a:lnTo>
                <a:lnTo>
                  <a:pt x="1546" y="499"/>
                </a:lnTo>
                <a:lnTo>
                  <a:pt x="1546" y="484"/>
                </a:lnTo>
                <a:lnTo>
                  <a:pt x="1546" y="486"/>
                </a:lnTo>
                <a:lnTo>
                  <a:pt x="1544" y="484"/>
                </a:lnTo>
                <a:lnTo>
                  <a:pt x="1544" y="478"/>
                </a:lnTo>
                <a:lnTo>
                  <a:pt x="1544" y="482"/>
                </a:lnTo>
                <a:lnTo>
                  <a:pt x="1542" y="461"/>
                </a:lnTo>
                <a:lnTo>
                  <a:pt x="1542" y="459"/>
                </a:lnTo>
                <a:lnTo>
                  <a:pt x="1540" y="461"/>
                </a:lnTo>
                <a:lnTo>
                  <a:pt x="1540" y="463"/>
                </a:lnTo>
                <a:lnTo>
                  <a:pt x="1540" y="468"/>
                </a:lnTo>
                <a:lnTo>
                  <a:pt x="1540" y="461"/>
                </a:lnTo>
                <a:lnTo>
                  <a:pt x="1540" y="453"/>
                </a:lnTo>
                <a:lnTo>
                  <a:pt x="1538" y="442"/>
                </a:lnTo>
                <a:lnTo>
                  <a:pt x="1538" y="438"/>
                </a:lnTo>
                <a:lnTo>
                  <a:pt x="1536" y="434"/>
                </a:lnTo>
                <a:lnTo>
                  <a:pt x="1536" y="438"/>
                </a:lnTo>
                <a:lnTo>
                  <a:pt x="1534" y="453"/>
                </a:lnTo>
                <a:lnTo>
                  <a:pt x="1534" y="466"/>
                </a:lnTo>
                <a:lnTo>
                  <a:pt x="1534" y="482"/>
                </a:lnTo>
                <a:lnTo>
                  <a:pt x="1534" y="486"/>
                </a:lnTo>
                <a:lnTo>
                  <a:pt x="1536" y="472"/>
                </a:lnTo>
                <a:lnTo>
                  <a:pt x="1538" y="465"/>
                </a:lnTo>
                <a:lnTo>
                  <a:pt x="1538" y="472"/>
                </a:lnTo>
                <a:lnTo>
                  <a:pt x="1538" y="480"/>
                </a:lnTo>
                <a:lnTo>
                  <a:pt x="1540" y="476"/>
                </a:lnTo>
                <a:lnTo>
                  <a:pt x="1540" y="478"/>
                </a:lnTo>
                <a:lnTo>
                  <a:pt x="1540" y="486"/>
                </a:lnTo>
                <a:lnTo>
                  <a:pt x="1538" y="490"/>
                </a:lnTo>
                <a:lnTo>
                  <a:pt x="1538" y="480"/>
                </a:lnTo>
                <a:lnTo>
                  <a:pt x="1538" y="476"/>
                </a:lnTo>
                <a:lnTo>
                  <a:pt x="1538" y="480"/>
                </a:lnTo>
                <a:lnTo>
                  <a:pt x="1536" y="497"/>
                </a:lnTo>
                <a:lnTo>
                  <a:pt x="1536" y="507"/>
                </a:lnTo>
                <a:lnTo>
                  <a:pt x="1540" y="511"/>
                </a:lnTo>
                <a:lnTo>
                  <a:pt x="1542" y="513"/>
                </a:lnTo>
                <a:lnTo>
                  <a:pt x="1546" y="513"/>
                </a:lnTo>
                <a:lnTo>
                  <a:pt x="1546" y="522"/>
                </a:lnTo>
                <a:lnTo>
                  <a:pt x="1544" y="530"/>
                </a:lnTo>
                <a:lnTo>
                  <a:pt x="1538" y="514"/>
                </a:lnTo>
                <a:lnTo>
                  <a:pt x="1542" y="557"/>
                </a:lnTo>
                <a:lnTo>
                  <a:pt x="1546" y="618"/>
                </a:lnTo>
                <a:lnTo>
                  <a:pt x="1546" y="639"/>
                </a:lnTo>
                <a:lnTo>
                  <a:pt x="1540" y="566"/>
                </a:lnTo>
                <a:lnTo>
                  <a:pt x="1536" y="511"/>
                </a:lnTo>
                <a:lnTo>
                  <a:pt x="1534" y="507"/>
                </a:lnTo>
                <a:lnTo>
                  <a:pt x="1530" y="497"/>
                </a:lnTo>
                <a:lnTo>
                  <a:pt x="1528" y="482"/>
                </a:lnTo>
                <a:lnTo>
                  <a:pt x="1528" y="468"/>
                </a:lnTo>
                <a:lnTo>
                  <a:pt x="1530" y="463"/>
                </a:lnTo>
                <a:lnTo>
                  <a:pt x="1528" y="447"/>
                </a:lnTo>
                <a:lnTo>
                  <a:pt x="1526" y="451"/>
                </a:lnTo>
                <a:lnTo>
                  <a:pt x="1526" y="447"/>
                </a:lnTo>
                <a:lnTo>
                  <a:pt x="1526" y="438"/>
                </a:lnTo>
                <a:lnTo>
                  <a:pt x="1524" y="430"/>
                </a:lnTo>
                <a:lnTo>
                  <a:pt x="1522" y="438"/>
                </a:lnTo>
                <a:lnTo>
                  <a:pt x="1522" y="451"/>
                </a:lnTo>
                <a:lnTo>
                  <a:pt x="1522" y="442"/>
                </a:lnTo>
                <a:lnTo>
                  <a:pt x="1522" y="443"/>
                </a:lnTo>
                <a:lnTo>
                  <a:pt x="1521" y="443"/>
                </a:lnTo>
                <a:lnTo>
                  <a:pt x="1522" y="440"/>
                </a:lnTo>
                <a:lnTo>
                  <a:pt x="1522" y="436"/>
                </a:lnTo>
                <a:lnTo>
                  <a:pt x="1521" y="420"/>
                </a:lnTo>
                <a:lnTo>
                  <a:pt x="1519" y="413"/>
                </a:lnTo>
                <a:lnTo>
                  <a:pt x="1519" y="417"/>
                </a:lnTo>
                <a:lnTo>
                  <a:pt x="1519" y="407"/>
                </a:lnTo>
                <a:lnTo>
                  <a:pt x="1517" y="392"/>
                </a:lnTo>
                <a:lnTo>
                  <a:pt x="1517" y="394"/>
                </a:lnTo>
                <a:lnTo>
                  <a:pt x="1519" y="409"/>
                </a:lnTo>
                <a:lnTo>
                  <a:pt x="1519" y="442"/>
                </a:lnTo>
                <a:lnTo>
                  <a:pt x="1519" y="449"/>
                </a:lnTo>
                <a:lnTo>
                  <a:pt x="1521" y="445"/>
                </a:lnTo>
                <a:lnTo>
                  <a:pt x="1521" y="453"/>
                </a:lnTo>
                <a:lnTo>
                  <a:pt x="1521" y="436"/>
                </a:lnTo>
                <a:lnTo>
                  <a:pt x="1522" y="468"/>
                </a:lnTo>
                <a:lnTo>
                  <a:pt x="1524" y="503"/>
                </a:lnTo>
                <a:lnTo>
                  <a:pt x="1522" y="472"/>
                </a:lnTo>
                <a:lnTo>
                  <a:pt x="1522" y="466"/>
                </a:lnTo>
                <a:lnTo>
                  <a:pt x="1522" y="470"/>
                </a:lnTo>
                <a:lnTo>
                  <a:pt x="1522" y="490"/>
                </a:lnTo>
                <a:lnTo>
                  <a:pt x="1524" y="528"/>
                </a:lnTo>
                <a:lnTo>
                  <a:pt x="1526" y="534"/>
                </a:lnTo>
                <a:lnTo>
                  <a:pt x="1526" y="528"/>
                </a:lnTo>
                <a:lnTo>
                  <a:pt x="1524" y="516"/>
                </a:lnTo>
                <a:lnTo>
                  <a:pt x="1524" y="507"/>
                </a:lnTo>
                <a:lnTo>
                  <a:pt x="1526" y="514"/>
                </a:lnTo>
                <a:lnTo>
                  <a:pt x="1526" y="524"/>
                </a:lnTo>
                <a:lnTo>
                  <a:pt x="1526" y="538"/>
                </a:lnTo>
                <a:lnTo>
                  <a:pt x="1526" y="526"/>
                </a:lnTo>
                <a:lnTo>
                  <a:pt x="1526" y="547"/>
                </a:lnTo>
                <a:lnTo>
                  <a:pt x="1530" y="566"/>
                </a:lnTo>
                <a:lnTo>
                  <a:pt x="1530" y="568"/>
                </a:lnTo>
                <a:lnTo>
                  <a:pt x="1532" y="591"/>
                </a:lnTo>
                <a:lnTo>
                  <a:pt x="1526" y="557"/>
                </a:lnTo>
                <a:lnTo>
                  <a:pt x="1524" y="524"/>
                </a:lnTo>
                <a:lnTo>
                  <a:pt x="1522" y="505"/>
                </a:lnTo>
                <a:lnTo>
                  <a:pt x="1522" y="503"/>
                </a:lnTo>
                <a:lnTo>
                  <a:pt x="1522" y="495"/>
                </a:lnTo>
                <a:lnTo>
                  <a:pt x="1521" y="465"/>
                </a:lnTo>
                <a:lnTo>
                  <a:pt x="1521" y="488"/>
                </a:lnTo>
                <a:lnTo>
                  <a:pt x="1521" y="480"/>
                </a:lnTo>
                <a:lnTo>
                  <a:pt x="1519" y="451"/>
                </a:lnTo>
                <a:lnTo>
                  <a:pt x="1519" y="474"/>
                </a:lnTo>
                <a:lnTo>
                  <a:pt x="1519" y="470"/>
                </a:lnTo>
                <a:lnTo>
                  <a:pt x="1517" y="443"/>
                </a:lnTo>
                <a:lnTo>
                  <a:pt x="1517" y="447"/>
                </a:lnTo>
                <a:lnTo>
                  <a:pt x="1517" y="445"/>
                </a:lnTo>
                <a:lnTo>
                  <a:pt x="1515" y="436"/>
                </a:lnTo>
                <a:lnTo>
                  <a:pt x="1517" y="440"/>
                </a:lnTo>
                <a:lnTo>
                  <a:pt x="1513" y="407"/>
                </a:lnTo>
                <a:lnTo>
                  <a:pt x="1513" y="405"/>
                </a:lnTo>
                <a:lnTo>
                  <a:pt x="1513" y="407"/>
                </a:lnTo>
                <a:lnTo>
                  <a:pt x="1511" y="394"/>
                </a:lnTo>
                <a:lnTo>
                  <a:pt x="1511" y="382"/>
                </a:lnTo>
                <a:lnTo>
                  <a:pt x="1511" y="374"/>
                </a:lnTo>
                <a:lnTo>
                  <a:pt x="1507" y="369"/>
                </a:lnTo>
                <a:lnTo>
                  <a:pt x="1505" y="363"/>
                </a:lnTo>
                <a:lnTo>
                  <a:pt x="1507" y="376"/>
                </a:lnTo>
                <a:lnTo>
                  <a:pt x="1505" y="359"/>
                </a:lnTo>
                <a:lnTo>
                  <a:pt x="1503" y="357"/>
                </a:lnTo>
                <a:lnTo>
                  <a:pt x="1503" y="361"/>
                </a:lnTo>
                <a:lnTo>
                  <a:pt x="1503" y="353"/>
                </a:lnTo>
                <a:lnTo>
                  <a:pt x="1507" y="480"/>
                </a:lnTo>
                <a:lnTo>
                  <a:pt x="1501" y="338"/>
                </a:lnTo>
                <a:lnTo>
                  <a:pt x="1501" y="332"/>
                </a:lnTo>
                <a:lnTo>
                  <a:pt x="1501" y="305"/>
                </a:lnTo>
                <a:lnTo>
                  <a:pt x="1501" y="324"/>
                </a:lnTo>
                <a:lnTo>
                  <a:pt x="1503" y="280"/>
                </a:lnTo>
                <a:lnTo>
                  <a:pt x="1505" y="361"/>
                </a:lnTo>
                <a:lnTo>
                  <a:pt x="1507" y="369"/>
                </a:lnTo>
                <a:lnTo>
                  <a:pt x="1507" y="349"/>
                </a:lnTo>
                <a:lnTo>
                  <a:pt x="1505" y="330"/>
                </a:lnTo>
                <a:lnTo>
                  <a:pt x="1507" y="340"/>
                </a:lnTo>
                <a:lnTo>
                  <a:pt x="1511" y="369"/>
                </a:lnTo>
                <a:lnTo>
                  <a:pt x="1511" y="372"/>
                </a:lnTo>
                <a:lnTo>
                  <a:pt x="1505" y="305"/>
                </a:lnTo>
                <a:lnTo>
                  <a:pt x="1503" y="274"/>
                </a:lnTo>
                <a:lnTo>
                  <a:pt x="1505" y="299"/>
                </a:lnTo>
                <a:lnTo>
                  <a:pt x="1503" y="244"/>
                </a:lnTo>
                <a:lnTo>
                  <a:pt x="1503" y="240"/>
                </a:lnTo>
                <a:lnTo>
                  <a:pt x="1503" y="246"/>
                </a:lnTo>
                <a:lnTo>
                  <a:pt x="1503" y="261"/>
                </a:lnTo>
                <a:lnTo>
                  <a:pt x="1505" y="286"/>
                </a:lnTo>
                <a:lnTo>
                  <a:pt x="1505" y="290"/>
                </a:lnTo>
                <a:lnTo>
                  <a:pt x="1505" y="282"/>
                </a:lnTo>
                <a:lnTo>
                  <a:pt x="1507" y="305"/>
                </a:lnTo>
                <a:lnTo>
                  <a:pt x="1507" y="321"/>
                </a:lnTo>
                <a:lnTo>
                  <a:pt x="1507" y="326"/>
                </a:lnTo>
                <a:lnTo>
                  <a:pt x="1511" y="324"/>
                </a:lnTo>
                <a:lnTo>
                  <a:pt x="1511" y="326"/>
                </a:lnTo>
                <a:lnTo>
                  <a:pt x="1511" y="346"/>
                </a:lnTo>
                <a:lnTo>
                  <a:pt x="1513" y="365"/>
                </a:lnTo>
                <a:lnTo>
                  <a:pt x="1513" y="369"/>
                </a:lnTo>
                <a:lnTo>
                  <a:pt x="1513" y="365"/>
                </a:lnTo>
                <a:lnTo>
                  <a:pt x="1513" y="357"/>
                </a:lnTo>
                <a:lnTo>
                  <a:pt x="1511" y="326"/>
                </a:lnTo>
                <a:lnTo>
                  <a:pt x="1511" y="322"/>
                </a:lnTo>
                <a:lnTo>
                  <a:pt x="1513" y="347"/>
                </a:lnTo>
                <a:lnTo>
                  <a:pt x="1513" y="351"/>
                </a:lnTo>
                <a:lnTo>
                  <a:pt x="1513" y="349"/>
                </a:lnTo>
                <a:lnTo>
                  <a:pt x="1513" y="346"/>
                </a:lnTo>
                <a:lnTo>
                  <a:pt x="1513" y="363"/>
                </a:lnTo>
                <a:lnTo>
                  <a:pt x="1515" y="361"/>
                </a:lnTo>
                <a:lnTo>
                  <a:pt x="1515" y="346"/>
                </a:lnTo>
                <a:lnTo>
                  <a:pt x="1515" y="330"/>
                </a:lnTo>
                <a:lnTo>
                  <a:pt x="1515" y="332"/>
                </a:lnTo>
                <a:lnTo>
                  <a:pt x="1517" y="338"/>
                </a:lnTo>
                <a:lnTo>
                  <a:pt x="1517" y="361"/>
                </a:lnTo>
                <a:lnTo>
                  <a:pt x="1519" y="365"/>
                </a:lnTo>
                <a:lnTo>
                  <a:pt x="1519" y="363"/>
                </a:lnTo>
                <a:lnTo>
                  <a:pt x="1519" y="346"/>
                </a:lnTo>
                <a:lnTo>
                  <a:pt x="1519" y="311"/>
                </a:lnTo>
                <a:lnTo>
                  <a:pt x="1521" y="286"/>
                </a:lnTo>
                <a:lnTo>
                  <a:pt x="1521" y="282"/>
                </a:lnTo>
                <a:lnTo>
                  <a:pt x="1521" y="286"/>
                </a:lnTo>
                <a:lnTo>
                  <a:pt x="1522" y="305"/>
                </a:lnTo>
                <a:lnTo>
                  <a:pt x="1522" y="309"/>
                </a:lnTo>
                <a:lnTo>
                  <a:pt x="1524" y="303"/>
                </a:lnTo>
                <a:lnTo>
                  <a:pt x="1526" y="276"/>
                </a:lnTo>
                <a:lnTo>
                  <a:pt x="1521" y="263"/>
                </a:lnTo>
                <a:lnTo>
                  <a:pt x="1521" y="257"/>
                </a:lnTo>
                <a:lnTo>
                  <a:pt x="1522" y="255"/>
                </a:lnTo>
                <a:lnTo>
                  <a:pt x="1526" y="255"/>
                </a:lnTo>
                <a:lnTo>
                  <a:pt x="1530" y="255"/>
                </a:lnTo>
                <a:lnTo>
                  <a:pt x="1532" y="257"/>
                </a:lnTo>
                <a:lnTo>
                  <a:pt x="1538" y="263"/>
                </a:lnTo>
                <a:lnTo>
                  <a:pt x="1534" y="273"/>
                </a:lnTo>
                <a:lnTo>
                  <a:pt x="1530" y="280"/>
                </a:lnTo>
                <a:lnTo>
                  <a:pt x="1528" y="278"/>
                </a:lnTo>
                <a:lnTo>
                  <a:pt x="1526" y="294"/>
                </a:lnTo>
                <a:lnTo>
                  <a:pt x="1526" y="299"/>
                </a:lnTo>
                <a:lnTo>
                  <a:pt x="1528" y="298"/>
                </a:lnTo>
                <a:lnTo>
                  <a:pt x="1530" y="290"/>
                </a:lnTo>
                <a:lnTo>
                  <a:pt x="1530" y="298"/>
                </a:lnTo>
                <a:lnTo>
                  <a:pt x="1528" y="309"/>
                </a:lnTo>
                <a:lnTo>
                  <a:pt x="1524" y="322"/>
                </a:lnTo>
                <a:lnTo>
                  <a:pt x="1522" y="326"/>
                </a:lnTo>
                <a:lnTo>
                  <a:pt x="1524" y="326"/>
                </a:lnTo>
                <a:lnTo>
                  <a:pt x="1526" y="324"/>
                </a:lnTo>
                <a:lnTo>
                  <a:pt x="1528" y="324"/>
                </a:lnTo>
                <a:lnTo>
                  <a:pt x="1526" y="338"/>
                </a:lnTo>
                <a:lnTo>
                  <a:pt x="1524" y="347"/>
                </a:lnTo>
                <a:lnTo>
                  <a:pt x="1524" y="357"/>
                </a:lnTo>
                <a:lnTo>
                  <a:pt x="1526" y="359"/>
                </a:lnTo>
                <a:lnTo>
                  <a:pt x="1526" y="357"/>
                </a:lnTo>
                <a:lnTo>
                  <a:pt x="1528" y="349"/>
                </a:lnTo>
                <a:lnTo>
                  <a:pt x="1530" y="324"/>
                </a:lnTo>
                <a:lnTo>
                  <a:pt x="1532" y="321"/>
                </a:lnTo>
                <a:lnTo>
                  <a:pt x="1536" y="340"/>
                </a:lnTo>
                <a:lnTo>
                  <a:pt x="1536" y="342"/>
                </a:lnTo>
                <a:lnTo>
                  <a:pt x="1534" y="340"/>
                </a:lnTo>
                <a:lnTo>
                  <a:pt x="1534" y="338"/>
                </a:lnTo>
                <a:lnTo>
                  <a:pt x="1532" y="338"/>
                </a:lnTo>
                <a:lnTo>
                  <a:pt x="1530" y="361"/>
                </a:lnTo>
                <a:lnTo>
                  <a:pt x="1530" y="363"/>
                </a:lnTo>
                <a:lnTo>
                  <a:pt x="1536" y="359"/>
                </a:lnTo>
                <a:lnTo>
                  <a:pt x="1536" y="357"/>
                </a:lnTo>
                <a:lnTo>
                  <a:pt x="1544" y="353"/>
                </a:lnTo>
                <a:lnTo>
                  <a:pt x="1547" y="347"/>
                </a:lnTo>
                <a:lnTo>
                  <a:pt x="1547" y="340"/>
                </a:lnTo>
                <a:lnTo>
                  <a:pt x="1546" y="322"/>
                </a:lnTo>
                <a:lnTo>
                  <a:pt x="1547" y="315"/>
                </a:lnTo>
                <a:lnTo>
                  <a:pt x="1547" y="307"/>
                </a:lnTo>
                <a:lnTo>
                  <a:pt x="1547" y="305"/>
                </a:lnTo>
                <a:lnTo>
                  <a:pt x="1551" y="303"/>
                </a:lnTo>
                <a:lnTo>
                  <a:pt x="1555" y="301"/>
                </a:lnTo>
                <a:lnTo>
                  <a:pt x="1557" y="301"/>
                </a:lnTo>
                <a:lnTo>
                  <a:pt x="1555" y="299"/>
                </a:lnTo>
                <a:lnTo>
                  <a:pt x="1553" y="299"/>
                </a:lnTo>
                <a:lnTo>
                  <a:pt x="1546" y="301"/>
                </a:lnTo>
                <a:lnTo>
                  <a:pt x="1544" y="298"/>
                </a:lnTo>
                <a:lnTo>
                  <a:pt x="1549" y="296"/>
                </a:lnTo>
                <a:lnTo>
                  <a:pt x="1544" y="296"/>
                </a:lnTo>
                <a:lnTo>
                  <a:pt x="1538" y="288"/>
                </a:lnTo>
                <a:lnTo>
                  <a:pt x="1542" y="286"/>
                </a:lnTo>
                <a:lnTo>
                  <a:pt x="1544" y="282"/>
                </a:lnTo>
                <a:lnTo>
                  <a:pt x="1544" y="280"/>
                </a:lnTo>
                <a:lnTo>
                  <a:pt x="1542" y="282"/>
                </a:lnTo>
                <a:lnTo>
                  <a:pt x="1538" y="286"/>
                </a:lnTo>
                <a:lnTo>
                  <a:pt x="1536" y="286"/>
                </a:lnTo>
                <a:lnTo>
                  <a:pt x="1538" y="282"/>
                </a:lnTo>
                <a:lnTo>
                  <a:pt x="1542" y="276"/>
                </a:lnTo>
                <a:lnTo>
                  <a:pt x="1542" y="274"/>
                </a:lnTo>
                <a:lnTo>
                  <a:pt x="1540" y="278"/>
                </a:lnTo>
                <a:lnTo>
                  <a:pt x="1536" y="282"/>
                </a:lnTo>
                <a:lnTo>
                  <a:pt x="1534" y="282"/>
                </a:lnTo>
                <a:lnTo>
                  <a:pt x="1536" y="274"/>
                </a:lnTo>
                <a:lnTo>
                  <a:pt x="1540" y="265"/>
                </a:lnTo>
                <a:lnTo>
                  <a:pt x="1544" y="267"/>
                </a:lnTo>
                <a:lnTo>
                  <a:pt x="1546" y="273"/>
                </a:lnTo>
                <a:lnTo>
                  <a:pt x="1546" y="282"/>
                </a:lnTo>
                <a:lnTo>
                  <a:pt x="1547" y="284"/>
                </a:lnTo>
                <a:lnTo>
                  <a:pt x="1553" y="286"/>
                </a:lnTo>
                <a:lnTo>
                  <a:pt x="1555" y="288"/>
                </a:lnTo>
                <a:lnTo>
                  <a:pt x="1555" y="290"/>
                </a:lnTo>
                <a:lnTo>
                  <a:pt x="1553" y="286"/>
                </a:lnTo>
                <a:lnTo>
                  <a:pt x="1563" y="286"/>
                </a:lnTo>
                <a:lnTo>
                  <a:pt x="1559" y="288"/>
                </a:lnTo>
                <a:lnTo>
                  <a:pt x="1555" y="290"/>
                </a:lnTo>
                <a:lnTo>
                  <a:pt x="1559" y="305"/>
                </a:lnTo>
                <a:lnTo>
                  <a:pt x="1561" y="330"/>
                </a:lnTo>
                <a:lnTo>
                  <a:pt x="1561" y="376"/>
                </a:lnTo>
                <a:lnTo>
                  <a:pt x="1563" y="388"/>
                </a:lnTo>
                <a:lnTo>
                  <a:pt x="1565" y="392"/>
                </a:lnTo>
                <a:lnTo>
                  <a:pt x="1569" y="394"/>
                </a:lnTo>
                <a:lnTo>
                  <a:pt x="1572" y="395"/>
                </a:lnTo>
                <a:lnTo>
                  <a:pt x="1574" y="399"/>
                </a:lnTo>
                <a:lnTo>
                  <a:pt x="1576" y="407"/>
                </a:lnTo>
                <a:lnTo>
                  <a:pt x="1576" y="415"/>
                </a:lnTo>
                <a:lnTo>
                  <a:pt x="1572" y="418"/>
                </a:lnTo>
                <a:lnTo>
                  <a:pt x="1569" y="422"/>
                </a:lnTo>
                <a:lnTo>
                  <a:pt x="1567" y="426"/>
                </a:lnTo>
                <a:lnTo>
                  <a:pt x="1569" y="428"/>
                </a:lnTo>
                <a:lnTo>
                  <a:pt x="1570" y="432"/>
                </a:lnTo>
                <a:lnTo>
                  <a:pt x="1570" y="440"/>
                </a:lnTo>
                <a:lnTo>
                  <a:pt x="1572" y="447"/>
                </a:lnTo>
                <a:lnTo>
                  <a:pt x="1569" y="447"/>
                </a:lnTo>
                <a:lnTo>
                  <a:pt x="1567" y="449"/>
                </a:lnTo>
                <a:lnTo>
                  <a:pt x="1569" y="455"/>
                </a:lnTo>
                <a:lnTo>
                  <a:pt x="1570" y="459"/>
                </a:lnTo>
                <a:lnTo>
                  <a:pt x="1572" y="461"/>
                </a:lnTo>
                <a:lnTo>
                  <a:pt x="1578" y="461"/>
                </a:lnTo>
                <a:lnTo>
                  <a:pt x="1584" y="457"/>
                </a:lnTo>
                <a:lnTo>
                  <a:pt x="1586" y="453"/>
                </a:lnTo>
                <a:lnTo>
                  <a:pt x="1584" y="443"/>
                </a:lnTo>
                <a:lnTo>
                  <a:pt x="1582" y="440"/>
                </a:lnTo>
                <a:lnTo>
                  <a:pt x="1590" y="438"/>
                </a:lnTo>
                <a:lnTo>
                  <a:pt x="1594" y="436"/>
                </a:lnTo>
                <a:lnTo>
                  <a:pt x="1595" y="438"/>
                </a:lnTo>
                <a:lnTo>
                  <a:pt x="1594" y="451"/>
                </a:lnTo>
                <a:lnTo>
                  <a:pt x="1594" y="455"/>
                </a:lnTo>
                <a:lnTo>
                  <a:pt x="1595" y="457"/>
                </a:lnTo>
                <a:lnTo>
                  <a:pt x="1595" y="455"/>
                </a:lnTo>
                <a:lnTo>
                  <a:pt x="1603" y="445"/>
                </a:lnTo>
                <a:lnTo>
                  <a:pt x="1601" y="445"/>
                </a:lnTo>
                <a:lnTo>
                  <a:pt x="1599" y="442"/>
                </a:lnTo>
                <a:lnTo>
                  <a:pt x="1601" y="434"/>
                </a:lnTo>
                <a:lnTo>
                  <a:pt x="1599" y="434"/>
                </a:lnTo>
                <a:lnTo>
                  <a:pt x="1599" y="426"/>
                </a:lnTo>
                <a:lnTo>
                  <a:pt x="1605" y="417"/>
                </a:lnTo>
                <a:lnTo>
                  <a:pt x="1603" y="411"/>
                </a:lnTo>
                <a:lnTo>
                  <a:pt x="1603" y="407"/>
                </a:lnTo>
                <a:lnTo>
                  <a:pt x="1603" y="411"/>
                </a:lnTo>
                <a:lnTo>
                  <a:pt x="1599" y="415"/>
                </a:lnTo>
                <a:lnTo>
                  <a:pt x="1599" y="413"/>
                </a:lnTo>
                <a:lnTo>
                  <a:pt x="1599" y="407"/>
                </a:lnTo>
                <a:lnTo>
                  <a:pt x="1599" y="394"/>
                </a:lnTo>
                <a:lnTo>
                  <a:pt x="1597" y="392"/>
                </a:lnTo>
                <a:lnTo>
                  <a:pt x="1597" y="394"/>
                </a:lnTo>
                <a:lnTo>
                  <a:pt x="1595" y="411"/>
                </a:lnTo>
                <a:lnTo>
                  <a:pt x="1594" y="420"/>
                </a:lnTo>
                <a:lnTo>
                  <a:pt x="1592" y="420"/>
                </a:lnTo>
                <a:lnTo>
                  <a:pt x="1588" y="418"/>
                </a:lnTo>
                <a:lnTo>
                  <a:pt x="1584" y="415"/>
                </a:lnTo>
                <a:lnTo>
                  <a:pt x="1584" y="407"/>
                </a:lnTo>
                <a:lnTo>
                  <a:pt x="1586" y="403"/>
                </a:lnTo>
                <a:lnTo>
                  <a:pt x="1588" y="403"/>
                </a:lnTo>
                <a:lnTo>
                  <a:pt x="1590" y="405"/>
                </a:lnTo>
                <a:lnTo>
                  <a:pt x="1592" y="405"/>
                </a:lnTo>
                <a:lnTo>
                  <a:pt x="1592" y="403"/>
                </a:lnTo>
                <a:lnTo>
                  <a:pt x="1590" y="394"/>
                </a:lnTo>
                <a:lnTo>
                  <a:pt x="1584" y="363"/>
                </a:lnTo>
                <a:lnTo>
                  <a:pt x="1582" y="346"/>
                </a:lnTo>
                <a:lnTo>
                  <a:pt x="1584" y="349"/>
                </a:lnTo>
                <a:lnTo>
                  <a:pt x="1588" y="355"/>
                </a:lnTo>
                <a:lnTo>
                  <a:pt x="1592" y="357"/>
                </a:lnTo>
                <a:lnTo>
                  <a:pt x="1592" y="353"/>
                </a:lnTo>
                <a:lnTo>
                  <a:pt x="1590" y="342"/>
                </a:lnTo>
                <a:lnTo>
                  <a:pt x="1588" y="336"/>
                </a:lnTo>
                <a:lnTo>
                  <a:pt x="1590" y="326"/>
                </a:lnTo>
                <a:lnTo>
                  <a:pt x="1590" y="324"/>
                </a:lnTo>
                <a:lnTo>
                  <a:pt x="1592" y="328"/>
                </a:lnTo>
                <a:lnTo>
                  <a:pt x="1594" y="340"/>
                </a:lnTo>
                <a:lnTo>
                  <a:pt x="1595" y="340"/>
                </a:lnTo>
                <a:lnTo>
                  <a:pt x="1597" y="334"/>
                </a:lnTo>
                <a:lnTo>
                  <a:pt x="1595" y="334"/>
                </a:lnTo>
                <a:lnTo>
                  <a:pt x="1595" y="328"/>
                </a:lnTo>
                <a:lnTo>
                  <a:pt x="1594" y="324"/>
                </a:lnTo>
                <a:lnTo>
                  <a:pt x="1594" y="319"/>
                </a:lnTo>
                <a:lnTo>
                  <a:pt x="1595" y="319"/>
                </a:lnTo>
                <a:lnTo>
                  <a:pt x="1597" y="321"/>
                </a:lnTo>
                <a:lnTo>
                  <a:pt x="1599" y="321"/>
                </a:lnTo>
                <a:lnTo>
                  <a:pt x="1599" y="319"/>
                </a:lnTo>
                <a:lnTo>
                  <a:pt x="1597" y="309"/>
                </a:lnTo>
                <a:lnTo>
                  <a:pt x="1595" y="309"/>
                </a:lnTo>
                <a:lnTo>
                  <a:pt x="1595" y="307"/>
                </a:lnTo>
                <a:lnTo>
                  <a:pt x="1594" y="307"/>
                </a:lnTo>
                <a:lnTo>
                  <a:pt x="1594" y="311"/>
                </a:lnTo>
                <a:lnTo>
                  <a:pt x="1588" y="298"/>
                </a:lnTo>
                <a:lnTo>
                  <a:pt x="1590" y="299"/>
                </a:lnTo>
                <a:lnTo>
                  <a:pt x="1594" y="301"/>
                </a:lnTo>
                <a:lnTo>
                  <a:pt x="1595" y="301"/>
                </a:lnTo>
                <a:lnTo>
                  <a:pt x="1597" y="299"/>
                </a:lnTo>
                <a:lnTo>
                  <a:pt x="1597" y="296"/>
                </a:lnTo>
                <a:lnTo>
                  <a:pt x="1599" y="296"/>
                </a:lnTo>
                <a:lnTo>
                  <a:pt x="1601" y="299"/>
                </a:lnTo>
                <a:lnTo>
                  <a:pt x="1607" y="286"/>
                </a:lnTo>
                <a:lnTo>
                  <a:pt x="1607" y="280"/>
                </a:lnTo>
                <a:lnTo>
                  <a:pt x="1607" y="273"/>
                </a:lnTo>
                <a:lnTo>
                  <a:pt x="1607" y="261"/>
                </a:lnTo>
                <a:lnTo>
                  <a:pt x="1607" y="259"/>
                </a:lnTo>
                <a:lnTo>
                  <a:pt x="1611" y="257"/>
                </a:lnTo>
                <a:lnTo>
                  <a:pt x="1622" y="261"/>
                </a:lnTo>
                <a:lnTo>
                  <a:pt x="1624" y="261"/>
                </a:lnTo>
                <a:lnTo>
                  <a:pt x="1624" y="257"/>
                </a:lnTo>
                <a:lnTo>
                  <a:pt x="1617" y="246"/>
                </a:lnTo>
                <a:lnTo>
                  <a:pt x="1615" y="242"/>
                </a:lnTo>
                <a:lnTo>
                  <a:pt x="1617" y="240"/>
                </a:lnTo>
                <a:lnTo>
                  <a:pt x="1618" y="240"/>
                </a:lnTo>
                <a:lnTo>
                  <a:pt x="1624" y="242"/>
                </a:lnTo>
                <a:lnTo>
                  <a:pt x="1459" y="129"/>
                </a:lnTo>
                <a:lnTo>
                  <a:pt x="8" y="411"/>
                </a:lnTo>
                <a:lnTo>
                  <a:pt x="8" y="407"/>
                </a:lnTo>
                <a:lnTo>
                  <a:pt x="10" y="405"/>
                </a:lnTo>
                <a:lnTo>
                  <a:pt x="10" y="409"/>
                </a:lnTo>
                <a:lnTo>
                  <a:pt x="8" y="411"/>
                </a:lnTo>
                <a:lnTo>
                  <a:pt x="1459" y="129"/>
                </a:lnTo>
                <a:lnTo>
                  <a:pt x="10" y="632"/>
                </a:lnTo>
                <a:lnTo>
                  <a:pt x="10" y="630"/>
                </a:lnTo>
                <a:lnTo>
                  <a:pt x="11" y="645"/>
                </a:lnTo>
                <a:lnTo>
                  <a:pt x="10" y="632"/>
                </a:lnTo>
                <a:lnTo>
                  <a:pt x="1459" y="129"/>
                </a:lnTo>
                <a:lnTo>
                  <a:pt x="34" y="651"/>
                </a:lnTo>
                <a:lnTo>
                  <a:pt x="33" y="643"/>
                </a:lnTo>
                <a:lnTo>
                  <a:pt x="34" y="647"/>
                </a:lnTo>
                <a:lnTo>
                  <a:pt x="34" y="651"/>
                </a:lnTo>
                <a:lnTo>
                  <a:pt x="1459" y="129"/>
                </a:lnTo>
                <a:lnTo>
                  <a:pt x="42" y="430"/>
                </a:lnTo>
                <a:lnTo>
                  <a:pt x="42" y="428"/>
                </a:lnTo>
                <a:lnTo>
                  <a:pt x="44" y="434"/>
                </a:lnTo>
                <a:lnTo>
                  <a:pt x="42" y="436"/>
                </a:lnTo>
                <a:lnTo>
                  <a:pt x="44" y="434"/>
                </a:lnTo>
                <a:lnTo>
                  <a:pt x="44" y="443"/>
                </a:lnTo>
                <a:lnTo>
                  <a:pt x="42" y="438"/>
                </a:lnTo>
                <a:lnTo>
                  <a:pt x="40" y="434"/>
                </a:lnTo>
                <a:lnTo>
                  <a:pt x="42" y="430"/>
                </a:lnTo>
                <a:lnTo>
                  <a:pt x="1459" y="129"/>
                </a:lnTo>
                <a:lnTo>
                  <a:pt x="44" y="570"/>
                </a:lnTo>
                <a:lnTo>
                  <a:pt x="44" y="578"/>
                </a:lnTo>
                <a:lnTo>
                  <a:pt x="42" y="562"/>
                </a:lnTo>
                <a:lnTo>
                  <a:pt x="44" y="568"/>
                </a:lnTo>
                <a:lnTo>
                  <a:pt x="44" y="570"/>
                </a:lnTo>
                <a:lnTo>
                  <a:pt x="1459" y="129"/>
                </a:lnTo>
                <a:lnTo>
                  <a:pt x="44" y="641"/>
                </a:lnTo>
                <a:lnTo>
                  <a:pt x="44" y="639"/>
                </a:lnTo>
                <a:lnTo>
                  <a:pt x="46" y="620"/>
                </a:lnTo>
                <a:lnTo>
                  <a:pt x="46" y="630"/>
                </a:lnTo>
                <a:lnTo>
                  <a:pt x="46" y="634"/>
                </a:lnTo>
                <a:lnTo>
                  <a:pt x="46" y="637"/>
                </a:lnTo>
                <a:lnTo>
                  <a:pt x="44" y="641"/>
                </a:lnTo>
                <a:lnTo>
                  <a:pt x="1459" y="129"/>
                </a:lnTo>
                <a:lnTo>
                  <a:pt x="46" y="562"/>
                </a:lnTo>
                <a:lnTo>
                  <a:pt x="46" y="564"/>
                </a:lnTo>
                <a:lnTo>
                  <a:pt x="44" y="553"/>
                </a:lnTo>
                <a:lnTo>
                  <a:pt x="46" y="516"/>
                </a:lnTo>
                <a:lnTo>
                  <a:pt x="46" y="562"/>
                </a:lnTo>
                <a:lnTo>
                  <a:pt x="1459" y="129"/>
                </a:lnTo>
                <a:lnTo>
                  <a:pt x="50" y="584"/>
                </a:lnTo>
                <a:lnTo>
                  <a:pt x="48" y="568"/>
                </a:lnTo>
                <a:lnTo>
                  <a:pt x="48" y="514"/>
                </a:lnTo>
                <a:lnTo>
                  <a:pt x="44" y="457"/>
                </a:lnTo>
                <a:lnTo>
                  <a:pt x="46" y="455"/>
                </a:lnTo>
                <a:lnTo>
                  <a:pt x="46" y="451"/>
                </a:lnTo>
                <a:lnTo>
                  <a:pt x="50" y="513"/>
                </a:lnTo>
                <a:lnTo>
                  <a:pt x="52" y="545"/>
                </a:lnTo>
                <a:lnTo>
                  <a:pt x="50" y="584"/>
                </a:lnTo>
                <a:lnTo>
                  <a:pt x="1459" y="129"/>
                </a:lnTo>
                <a:lnTo>
                  <a:pt x="1557" y="1098"/>
                </a:lnTo>
                <a:lnTo>
                  <a:pt x="1559" y="1100"/>
                </a:lnTo>
                <a:lnTo>
                  <a:pt x="1557" y="1104"/>
                </a:lnTo>
                <a:lnTo>
                  <a:pt x="1555" y="1102"/>
                </a:lnTo>
                <a:lnTo>
                  <a:pt x="1557" y="1098"/>
                </a:lnTo>
                <a:lnTo>
                  <a:pt x="1459" y="129"/>
                </a:lnTo>
                <a:lnTo>
                  <a:pt x="1555" y="1098"/>
                </a:lnTo>
                <a:lnTo>
                  <a:pt x="1557" y="1098"/>
                </a:lnTo>
                <a:lnTo>
                  <a:pt x="1555" y="1102"/>
                </a:lnTo>
                <a:lnTo>
                  <a:pt x="1553" y="1100"/>
                </a:lnTo>
                <a:lnTo>
                  <a:pt x="1555" y="1098"/>
                </a:lnTo>
                <a:lnTo>
                  <a:pt x="1459" y="129"/>
                </a:lnTo>
                <a:lnTo>
                  <a:pt x="1559" y="668"/>
                </a:lnTo>
                <a:lnTo>
                  <a:pt x="1561" y="676"/>
                </a:lnTo>
                <a:lnTo>
                  <a:pt x="1559" y="680"/>
                </a:lnTo>
                <a:lnTo>
                  <a:pt x="1561" y="676"/>
                </a:lnTo>
                <a:lnTo>
                  <a:pt x="1563" y="678"/>
                </a:lnTo>
                <a:lnTo>
                  <a:pt x="1559" y="687"/>
                </a:lnTo>
                <a:lnTo>
                  <a:pt x="1557" y="699"/>
                </a:lnTo>
                <a:lnTo>
                  <a:pt x="1555" y="699"/>
                </a:lnTo>
                <a:lnTo>
                  <a:pt x="1559" y="680"/>
                </a:lnTo>
                <a:lnTo>
                  <a:pt x="1555" y="689"/>
                </a:lnTo>
                <a:lnTo>
                  <a:pt x="1553" y="697"/>
                </a:lnTo>
                <a:lnTo>
                  <a:pt x="1551" y="695"/>
                </a:lnTo>
                <a:lnTo>
                  <a:pt x="1551" y="689"/>
                </a:lnTo>
                <a:lnTo>
                  <a:pt x="1553" y="680"/>
                </a:lnTo>
                <a:lnTo>
                  <a:pt x="1559" y="668"/>
                </a:lnTo>
                <a:lnTo>
                  <a:pt x="1459" y="129"/>
                </a:lnTo>
                <a:lnTo>
                  <a:pt x="1549" y="741"/>
                </a:lnTo>
                <a:lnTo>
                  <a:pt x="1547" y="751"/>
                </a:lnTo>
                <a:lnTo>
                  <a:pt x="1546" y="749"/>
                </a:lnTo>
                <a:lnTo>
                  <a:pt x="1546" y="745"/>
                </a:lnTo>
                <a:lnTo>
                  <a:pt x="1549" y="741"/>
                </a:lnTo>
                <a:lnTo>
                  <a:pt x="1459" y="129"/>
                </a:lnTo>
                <a:lnTo>
                  <a:pt x="1490" y="912"/>
                </a:lnTo>
                <a:lnTo>
                  <a:pt x="1492" y="908"/>
                </a:lnTo>
                <a:lnTo>
                  <a:pt x="1494" y="904"/>
                </a:lnTo>
                <a:lnTo>
                  <a:pt x="1498" y="904"/>
                </a:lnTo>
                <a:lnTo>
                  <a:pt x="1498" y="906"/>
                </a:lnTo>
                <a:lnTo>
                  <a:pt x="1494" y="910"/>
                </a:lnTo>
                <a:lnTo>
                  <a:pt x="1492" y="912"/>
                </a:lnTo>
                <a:lnTo>
                  <a:pt x="1490" y="912"/>
                </a:lnTo>
                <a:lnTo>
                  <a:pt x="1459" y="129"/>
                </a:lnTo>
                <a:lnTo>
                  <a:pt x="1488" y="914"/>
                </a:lnTo>
                <a:lnTo>
                  <a:pt x="1492" y="918"/>
                </a:lnTo>
                <a:lnTo>
                  <a:pt x="1492" y="920"/>
                </a:lnTo>
                <a:lnTo>
                  <a:pt x="1490" y="922"/>
                </a:lnTo>
                <a:lnTo>
                  <a:pt x="1492" y="920"/>
                </a:lnTo>
                <a:lnTo>
                  <a:pt x="1492" y="922"/>
                </a:lnTo>
                <a:lnTo>
                  <a:pt x="1488" y="923"/>
                </a:lnTo>
                <a:lnTo>
                  <a:pt x="1492" y="927"/>
                </a:lnTo>
                <a:lnTo>
                  <a:pt x="1496" y="922"/>
                </a:lnTo>
                <a:lnTo>
                  <a:pt x="1498" y="918"/>
                </a:lnTo>
                <a:lnTo>
                  <a:pt x="1496" y="918"/>
                </a:lnTo>
                <a:lnTo>
                  <a:pt x="1498" y="916"/>
                </a:lnTo>
                <a:lnTo>
                  <a:pt x="1498" y="923"/>
                </a:lnTo>
                <a:lnTo>
                  <a:pt x="1498" y="927"/>
                </a:lnTo>
                <a:lnTo>
                  <a:pt x="1496" y="929"/>
                </a:lnTo>
                <a:lnTo>
                  <a:pt x="1496" y="933"/>
                </a:lnTo>
                <a:lnTo>
                  <a:pt x="1494" y="937"/>
                </a:lnTo>
                <a:lnTo>
                  <a:pt x="1496" y="939"/>
                </a:lnTo>
                <a:lnTo>
                  <a:pt x="1492" y="946"/>
                </a:lnTo>
                <a:lnTo>
                  <a:pt x="1490" y="946"/>
                </a:lnTo>
                <a:lnTo>
                  <a:pt x="1488" y="927"/>
                </a:lnTo>
                <a:lnTo>
                  <a:pt x="1488" y="914"/>
                </a:lnTo>
                <a:lnTo>
                  <a:pt x="1459" y="129"/>
                </a:lnTo>
                <a:lnTo>
                  <a:pt x="1455" y="136"/>
                </a:lnTo>
                <a:lnTo>
                  <a:pt x="1448" y="134"/>
                </a:lnTo>
                <a:lnTo>
                  <a:pt x="1453" y="138"/>
                </a:lnTo>
                <a:lnTo>
                  <a:pt x="1451" y="138"/>
                </a:lnTo>
                <a:lnTo>
                  <a:pt x="1434" y="119"/>
                </a:lnTo>
                <a:lnTo>
                  <a:pt x="1421" y="102"/>
                </a:lnTo>
                <a:lnTo>
                  <a:pt x="1421" y="100"/>
                </a:lnTo>
                <a:lnTo>
                  <a:pt x="1421" y="98"/>
                </a:lnTo>
                <a:lnTo>
                  <a:pt x="1425" y="100"/>
                </a:lnTo>
                <a:lnTo>
                  <a:pt x="1426" y="102"/>
                </a:lnTo>
                <a:lnTo>
                  <a:pt x="1440" y="119"/>
                </a:lnTo>
                <a:lnTo>
                  <a:pt x="1440" y="121"/>
                </a:lnTo>
                <a:lnTo>
                  <a:pt x="1442" y="121"/>
                </a:lnTo>
                <a:lnTo>
                  <a:pt x="1450" y="130"/>
                </a:lnTo>
                <a:lnTo>
                  <a:pt x="1457" y="136"/>
                </a:lnTo>
                <a:lnTo>
                  <a:pt x="1455" y="136"/>
                </a:lnTo>
                <a:lnTo>
                  <a:pt x="1459" y="129"/>
                </a:lnTo>
                <a:lnTo>
                  <a:pt x="1423" y="98"/>
                </a:lnTo>
                <a:lnTo>
                  <a:pt x="1425" y="98"/>
                </a:lnTo>
                <a:lnTo>
                  <a:pt x="1425" y="100"/>
                </a:lnTo>
                <a:lnTo>
                  <a:pt x="1423" y="98"/>
                </a:lnTo>
                <a:lnTo>
                  <a:pt x="1459" y="129"/>
                </a:lnTo>
                <a:lnTo>
                  <a:pt x="1473" y="152"/>
                </a:lnTo>
                <a:lnTo>
                  <a:pt x="1471" y="152"/>
                </a:lnTo>
                <a:lnTo>
                  <a:pt x="1469" y="152"/>
                </a:lnTo>
                <a:lnTo>
                  <a:pt x="1463" y="152"/>
                </a:lnTo>
                <a:lnTo>
                  <a:pt x="1461" y="150"/>
                </a:lnTo>
                <a:lnTo>
                  <a:pt x="1459" y="146"/>
                </a:lnTo>
                <a:lnTo>
                  <a:pt x="1463" y="146"/>
                </a:lnTo>
                <a:lnTo>
                  <a:pt x="1463" y="144"/>
                </a:lnTo>
                <a:lnTo>
                  <a:pt x="1459" y="142"/>
                </a:lnTo>
                <a:lnTo>
                  <a:pt x="1461" y="142"/>
                </a:lnTo>
                <a:lnTo>
                  <a:pt x="1459" y="142"/>
                </a:lnTo>
                <a:lnTo>
                  <a:pt x="1461" y="140"/>
                </a:lnTo>
                <a:lnTo>
                  <a:pt x="1461" y="138"/>
                </a:lnTo>
                <a:lnTo>
                  <a:pt x="1469" y="148"/>
                </a:lnTo>
                <a:lnTo>
                  <a:pt x="1473" y="150"/>
                </a:lnTo>
                <a:lnTo>
                  <a:pt x="1473" y="152"/>
                </a:lnTo>
                <a:lnTo>
                  <a:pt x="1459" y="129"/>
                </a:lnTo>
                <a:lnTo>
                  <a:pt x="1471" y="140"/>
                </a:lnTo>
                <a:lnTo>
                  <a:pt x="1474" y="146"/>
                </a:lnTo>
                <a:lnTo>
                  <a:pt x="1459" y="134"/>
                </a:lnTo>
                <a:lnTo>
                  <a:pt x="1444" y="121"/>
                </a:lnTo>
                <a:lnTo>
                  <a:pt x="1446" y="121"/>
                </a:lnTo>
                <a:lnTo>
                  <a:pt x="1448" y="121"/>
                </a:lnTo>
                <a:lnTo>
                  <a:pt x="1446" y="121"/>
                </a:lnTo>
                <a:lnTo>
                  <a:pt x="1446" y="119"/>
                </a:lnTo>
                <a:lnTo>
                  <a:pt x="1444" y="119"/>
                </a:lnTo>
                <a:lnTo>
                  <a:pt x="1442" y="119"/>
                </a:lnTo>
                <a:lnTo>
                  <a:pt x="1442" y="121"/>
                </a:lnTo>
                <a:lnTo>
                  <a:pt x="1440" y="117"/>
                </a:lnTo>
                <a:lnTo>
                  <a:pt x="1436" y="111"/>
                </a:lnTo>
                <a:lnTo>
                  <a:pt x="1430" y="107"/>
                </a:lnTo>
                <a:lnTo>
                  <a:pt x="1428" y="102"/>
                </a:lnTo>
                <a:lnTo>
                  <a:pt x="1430" y="104"/>
                </a:lnTo>
                <a:lnTo>
                  <a:pt x="1432" y="106"/>
                </a:lnTo>
                <a:lnTo>
                  <a:pt x="1434" y="104"/>
                </a:lnTo>
                <a:lnTo>
                  <a:pt x="1438" y="106"/>
                </a:lnTo>
                <a:lnTo>
                  <a:pt x="1434" y="104"/>
                </a:lnTo>
                <a:lnTo>
                  <a:pt x="1434" y="100"/>
                </a:lnTo>
                <a:lnTo>
                  <a:pt x="1430" y="102"/>
                </a:lnTo>
                <a:lnTo>
                  <a:pt x="1428" y="100"/>
                </a:lnTo>
                <a:lnTo>
                  <a:pt x="1432" y="100"/>
                </a:lnTo>
                <a:lnTo>
                  <a:pt x="1430" y="100"/>
                </a:lnTo>
                <a:lnTo>
                  <a:pt x="1426" y="100"/>
                </a:lnTo>
                <a:lnTo>
                  <a:pt x="1425" y="100"/>
                </a:lnTo>
                <a:lnTo>
                  <a:pt x="1425" y="98"/>
                </a:lnTo>
                <a:lnTo>
                  <a:pt x="1426" y="100"/>
                </a:lnTo>
                <a:lnTo>
                  <a:pt x="1423" y="98"/>
                </a:lnTo>
                <a:lnTo>
                  <a:pt x="1423" y="96"/>
                </a:lnTo>
                <a:lnTo>
                  <a:pt x="1419" y="96"/>
                </a:lnTo>
                <a:lnTo>
                  <a:pt x="1415" y="94"/>
                </a:lnTo>
                <a:lnTo>
                  <a:pt x="1417" y="86"/>
                </a:lnTo>
                <a:lnTo>
                  <a:pt x="1417" y="84"/>
                </a:lnTo>
                <a:lnTo>
                  <a:pt x="1415" y="82"/>
                </a:lnTo>
                <a:lnTo>
                  <a:pt x="1415" y="84"/>
                </a:lnTo>
                <a:lnTo>
                  <a:pt x="1413" y="88"/>
                </a:lnTo>
                <a:lnTo>
                  <a:pt x="1407" y="82"/>
                </a:lnTo>
                <a:lnTo>
                  <a:pt x="1411" y="79"/>
                </a:lnTo>
                <a:lnTo>
                  <a:pt x="1417" y="82"/>
                </a:lnTo>
                <a:lnTo>
                  <a:pt x="1413" y="79"/>
                </a:lnTo>
                <a:lnTo>
                  <a:pt x="1415" y="73"/>
                </a:lnTo>
                <a:lnTo>
                  <a:pt x="1417" y="73"/>
                </a:lnTo>
                <a:lnTo>
                  <a:pt x="1436" y="96"/>
                </a:lnTo>
                <a:lnTo>
                  <a:pt x="1432" y="90"/>
                </a:lnTo>
                <a:lnTo>
                  <a:pt x="1426" y="81"/>
                </a:lnTo>
                <a:lnTo>
                  <a:pt x="1421" y="69"/>
                </a:lnTo>
                <a:lnTo>
                  <a:pt x="1421" y="67"/>
                </a:lnTo>
                <a:lnTo>
                  <a:pt x="1419" y="69"/>
                </a:lnTo>
                <a:lnTo>
                  <a:pt x="1419" y="65"/>
                </a:lnTo>
                <a:lnTo>
                  <a:pt x="1419" y="63"/>
                </a:lnTo>
                <a:lnTo>
                  <a:pt x="1417" y="63"/>
                </a:lnTo>
                <a:lnTo>
                  <a:pt x="1413" y="56"/>
                </a:lnTo>
                <a:lnTo>
                  <a:pt x="1413" y="54"/>
                </a:lnTo>
                <a:lnTo>
                  <a:pt x="1413" y="52"/>
                </a:lnTo>
                <a:lnTo>
                  <a:pt x="1411" y="54"/>
                </a:lnTo>
                <a:lnTo>
                  <a:pt x="1409" y="50"/>
                </a:lnTo>
                <a:lnTo>
                  <a:pt x="1409" y="48"/>
                </a:lnTo>
                <a:lnTo>
                  <a:pt x="1409" y="50"/>
                </a:lnTo>
                <a:lnTo>
                  <a:pt x="1407" y="48"/>
                </a:lnTo>
                <a:lnTo>
                  <a:pt x="1409" y="44"/>
                </a:lnTo>
                <a:lnTo>
                  <a:pt x="1421" y="59"/>
                </a:lnTo>
                <a:lnTo>
                  <a:pt x="1442" y="90"/>
                </a:lnTo>
                <a:lnTo>
                  <a:pt x="1461" y="111"/>
                </a:lnTo>
                <a:lnTo>
                  <a:pt x="1474" y="125"/>
                </a:lnTo>
                <a:lnTo>
                  <a:pt x="1486" y="132"/>
                </a:lnTo>
                <a:lnTo>
                  <a:pt x="1482" y="134"/>
                </a:lnTo>
                <a:lnTo>
                  <a:pt x="1478" y="142"/>
                </a:lnTo>
                <a:lnTo>
                  <a:pt x="1473" y="140"/>
                </a:lnTo>
                <a:lnTo>
                  <a:pt x="1471" y="140"/>
                </a:lnTo>
                <a:lnTo>
                  <a:pt x="1459" y="129"/>
                </a:lnTo>
                <a:lnTo>
                  <a:pt x="1428" y="100"/>
                </a:lnTo>
                <a:lnTo>
                  <a:pt x="1430" y="102"/>
                </a:lnTo>
                <a:lnTo>
                  <a:pt x="1428" y="102"/>
                </a:lnTo>
                <a:lnTo>
                  <a:pt x="1428" y="100"/>
                </a:lnTo>
                <a:lnTo>
                  <a:pt x="1459" y="129"/>
                </a:lnTo>
                <a:lnTo>
                  <a:pt x="1484" y="971"/>
                </a:lnTo>
                <a:lnTo>
                  <a:pt x="1482" y="973"/>
                </a:lnTo>
                <a:lnTo>
                  <a:pt x="1484" y="970"/>
                </a:lnTo>
                <a:lnTo>
                  <a:pt x="1484" y="971"/>
                </a:lnTo>
                <a:lnTo>
                  <a:pt x="1459" y="129"/>
                </a:lnTo>
                <a:lnTo>
                  <a:pt x="1486" y="964"/>
                </a:lnTo>
                <a:lnTo>
                  <a:pt x="1486" y="975"/>
                </a:lnTo>
                <a:lnTo>
                  <a:pt x="1484" y="970"/>
                </a:lnTo>
                <a:lnTo>
                  <a:pt x="1486" y="964"/>
                </a:lnTo>
                <a:lnTo>
                  <a:pt x="1459" y="129"/>
                </a:lnTo>
                <a:lnTo>
                  <a:pt x="1540" y="1075"/>
                </a:lnTo>
                <a:lnTo>
                  <a:pt x="1536" y="1073"/>
                </a:lnTo>
                <a:lnTo>
                  <a:pt x="1536" y="1069"/>
                </a:lnTo>
                <a:lnTo>
                  <a:pt x="1540" y="1064"/>
                </a:lnTo>
                <a:lnTo>
                  <a:pt x="1538" y="1066"/>
                </a:lnTo>
                <a:lnTo>
                  <a:pt x="1542" y="1064"/>
                </a:lnTo>
                <a:lnTo>
                  <a:pt x="1542" y="1069"/>
                </a:lnTo>
                <a:lnTo>
                  <a:pt x="1540" y="1075"/>
                </a:lnTo>
                <a:lnTo>
                  <a:pt x="1459" y="129"/>
                </a:lnTo>
                <a:lnTo>
                  <a:pt x="1542" y="1077"/>
                </a:lnTo>
                <a:lnTo>
                  <a:pt x="1544" y="1077"/>
                </a:lnTo>
                <a:lnTo>
                  <a:pt x="1544" y="1081"/>
                </a:lnTo>
                <a:lnTo>
                  <a:pt x="1544" y="1083"/>
                </a:lnTo>
                <a:lnTo>
                  <a:pt x="1542" y="1077"/>
                </a:lnTo>
                <a:lnTo>
                  <a:pt x="1459" y="129"/>
                </a:lnTo>
                <a:lnTo>
                  <a:pt x="1544" y="1006"/>
                </a:lnTo>
                <a:lnTo>
                  <a:pt x="1544" y="1004"/>
                </a:lnTo>
                <a:lnTo>
                  <a:pt x="1546" y="1004"/>
                </a:lnTo>
                <a:lnTo>
                  <a:pt x="1547" y="1002"/>
                </a:lnTo>
                <a:lnTo>
                  <a:pt x="1546" y="1004"/>
                </a:lnTo>
                <a:lnTo>
                  <a:pt x="1544" y="1006"/>
                </a:lnTo>
                <a:lnTo>
                  <a:pt x="1459" y="129"/>
                </a:lnTo>
                <a:lnTo>
                  <a:pt x="1549" y="1096"/>
                </a:lnTo>
                <a:lnTo>
                  <a:pt x="1546" y="1090"/>
                </a:lnTo>
                <a:lnTo>
                  <a:pt x="1547" y="1092"/>
                </a:lnTo>
                <a:lnTo>
                  <a:pt x="1549" y="1089"/>
                </a:lnTo>
                <a:lnTo>
                  <a:pt x="1549" y="1087"/>
                </a:lnTo>
                <a:lnTo>
                  <a:pt x="1549" y="1085"/>
                </a:lnTo>
                <a:lnTo>
                  <a:pt x="1546" y="1089"/>
                </a:lnTo>
                <a:lnTo>
                  <a:pt x="1544" y="1083"/>
                </a:lnTo>
                <a:lnTo>
                  <a:pt x="1546" y="1083"/>
                </a:lnTo>
                <a:lnTo>
                  <a:pt x="1546" y="1085"/>
                </a:lnTo>
                <a:lnTo>
                  <a:pt x="1547" y="1081"/>
                </a:lnTo>
                <a:lnTo>
                  <a:pt x="1549" y="1089"/>
                </a:lnTo>
                <a:lnTo>
                  <a:pt x="1549" y="1096"/>
                </a:lnTo>
                <a:lnTo>
                  <a:pt x="1459" y="129"/>
                </a:lnTo>
                <a:lnTo>
                  <a:pt x="1549" y="1042"/>
                </a:lnTo>
                <a:lnTo>
                  <a:pt x="1547" y="1046"/>
                </a:lnTo>
                <a:lnTo>
                  <a:pt x="1547" y="1044"/>
                </a:lnTo>
                <a:lnTo>
                  <a:pt x="1549" y="1042"/>
                </a:lnTo>
                <a:lnTo>
                  <a:pt x="1459" y="129"/>
                </a:lnTo>
                <a:lnTo>
                  <a:pt x="1536" y="948"/>
                </a:lnTo>
                <a:lnTo>
                  <a:pt x="1544" y="950"/>
                </a:lnTo>
                <a:lnTo>
                  <a:pt x="1549" y="948"/>
                </a:lnTo>
                <a:lnTo>
                  <a:pt x="1551" y="950"/>
                </a:lnTo>
                <a:lnTo>
                  <a:pt x="1553" y="952"/>
                </a:lnTo>
                <a:lnTo>
                  <a:pt x="1557" y="952"/>
                </a:lnTo>
                <a:lnTo>
                  <a:pt x="1557" y="958"/>
                </a:lnTo>
                <a:lnTo>
                  <a:pt x="1551" y="956"/>
                </a:lnTo>
                <a:lnTo>
                  <a:pt x="1547" y="956"/>
                </a:lnTo>
                <a:lnTo>
                  <a:pt x="1538" y="958"/>
                </a:lnTo>
                <a:lnTo>
                  <a:pt x="1538" y="954"/>
                </a:lnTo>
                <a:lnTo>
                  <a:pt x="1536" y="956"/>
                </a:lnTo>
                <a:lnTo>
                  <a:pt x="1536" y="954"/>
                </a:lnTo>
                <a:lnTo>
                  <a:pt x="1553" y="952"/>
                </a:lnTo>
                <a:lnTo>
                  <a:pt x="1536" y="952"/>
                </a:lnTo>
                <a:lnTo>
                  <a:pt x="1536" y="948"/>
                </a:lnTo>
                <a:lnTo>
                  <a:pt x="1459" y="129"/>
                </a:lnTo>
                <a:lnTo>
                  <a:pt x="1538" y="975"/>
                </a:lnTo>
                <a:lnTo>
                  <a:pt x="1540" y="977"/>
                </a:lnTo>
                <a:lnTo>
                  <a:pt x="1538" y="977"/>
                </a:lnTo>
                <a:lnTo>
                  <a:pt x="1538" y="975"/>
                </a:lnTo>
                <a:lnTo>
                  <a:pt x="1459" y="129"/>
                </a:lnTo>
                <a:lnTo>
                  <a:pt x="1536" y="975"/>
                </a:lnTo>
                <a:lnTo>
                  <a:pt x="1536" y="977"/>
                </a:lnTo>
                <a:lnTo>
                  <a:pt x="1534" y="977"/>
                </a:lnTo>
                <a:lnTo>
                  <a:pt x="1536" y="975"/>
                </a:lnTo>
                <a:lnTo>
                  <a:pt x="1459" y="129"/>
                </a:lnTo>
                <a:lnTo>
                  <a:pt x="1530" y="898"/>
                </a:lnTo>
                <a:lnTo>
                  <a:pt x="1530" y="900"/>
                </a:lnTo>
                <a:lnTo>
                  <a:pt x="1528" y="898"/>
                </a:lnTo>
                <a:lnTo>
                  <a:pt x="1530" y="898"/>
                </a:lnTo>
                <a:lnTo>
                  <a:pt x="1459" y="129"/>
                </a:lnTo>
                <a:lnTo>
                  <a:pt x="1517" y="996"/>
                </a:lnTo>
                <a:lnTo>
                  <a:pt x="1519" y="998"/>
                </a:lnTo>
                <a:lnTo>
                  <a:pt x="1522" y="1000"/>
                </a:lnTo>
                <a:lnTo>
                  <a:pt x="1524" y="1000"/>
                </a:lnTo>
                <a:lnTo>
                  <a:pt x="1524" y="998"/>
                </a:lnTo>
                <a:lnTo>
                  <a:pt x="1524" y="994"/>
                </a:lnTo>
                <a:lnTo>
                  <a:pt x="1526" y="987"/>
                </a:lnTo>
                <a:lnTo>
                  <a:pt x="1528" y="981"/>
                </a:lnTo>
                <a:lnTo>
                  <a:pt x="1532" y="981"/>
                </a:lnTo>
                <a:lnTo>
                  <a:pt x="1534" y="983"/>
                </a:lnTo>
                <a:lnTo>
                  <a:pt x="1532" y="989"/>
                </a:lnTo>
                <a:lnTo>
                  <a:pt x="1534" y="993"/>
                </a:lnTo>
                <a:lnTo>
                  <a:pt x="1536" y="991"/>
                </a:lnTo>
                <a:lnTo>
                  <a:pt x="1538" y="987"/>
                </a:lnTo>
                <a:lnTo>
                  <a:pt x="1540" y="983"/>
                </a:lnTo>
                <a:lnTo>
                  <a:pt x="1538" y="983"/>
                </a:lnTo>
                <a:lnTo>
                  <a:pt x="1540" y="981"/>
                </a:lnTo>
                <a:lnTo>
                  <a:pt x="1544" y="975"/>
                </a:lnTo>
                <a:lnTo>
                  <a:pt x="1544" y="970"/>
                </a:lnTo>
                <a:lnTo>
                  <a:pt x="1544" y="966"/>
                </a:lnTo>
                <a:lnTo>
                  <a:pt x="1542" y="970"/>
                </a:lnTo>
                <a:lnTo>
                  <a:pt x="1540" y="971"/>
                </a:lnTo>
                <a:lnTo>
                  <a:pt x="1538" y="968"/>
                </a:lnTo>
                <a:lnTo>
                  <a:pt x="1540" y="964"/>
                </a:lnTo>
                <a:lnTo>
                  <a:pt x="1538" y="966"/>
                </a:lnTo>
                <a:lnTo>
                  <a:pt x="1538" y="962"/>
                </a:lnTo>
                <a:lnTo>
                  <a:pt x="1555" y="962"/>
                </a:lnTo>
                <a:lnTo>
                  <a:pt x="1553" y="979"/>
                </a:lnTo>
                <a:lnTo>
                  <a:pt x="1549" y="996"/>
                </a:lnTo>
                <a:lnTo>
                  <a:pt x="1547" y="998"/>
                </a:lnTo>
                <a:lnTo>
                  <a:pt x="1547" y="996"/>
                </a:lnTo>
                <a:lnTo>
                  <a:pt x="1547" y="993"/>
                </a:lnTo>
                <a:lnTo>
                  <a:pt x="1547" y="987"/>
                </a:lnTo>
                <a:lnTo>
                  <a:pt x="1546" y="983"/>
                </a:lnTo>
                <a:lnTo>
                  <a:pt x="1544" y="985"/>
                </a:lnTo>
                <a:lnTo>
                  <a:pt x="1546" y="996"/>
                </a:lnTo>
                <a:lnTo>
                  <a:pt x="1546" y="1000"/>
                </a:lnTo>
                <a:lnTo>
                  <a:pt x="1544" y="1002"/>
                </a:lnTo>
                <a:lnTo>
                  <a:pt x="1542" y="1004"/>
                </a:lnTo>
                <a:lnTo>
                  <a:pt x="1532" y="1000"/>
                </a:lnTo>
                <a:lnTo>
                  <a:pt x="1530" y="1000"/>
                </a:lnTo>
                <a:lnTo>
                  <a:pt x="1530" y="1002"/>
                </a:lnTo>
                <a:lnTo>
                  <a:pt x="1532" y="1010"/>
                </a:lnTo>
                <a:lnTo>
                  <a:pt x="1532" y="1018"/>
                </a:lnTo>
                <a:lnTo>
                  <a:pt x="1530" y="1025"/>
                </a:lnTo>
                <a:lnTo>
                  <a:pt x="1528" y="1027"/>
                </a:lnTo>
                <a:lnTo>
                  <a:pt x="1528" y="1023"/>
                </a:lnTo>
                <a:lnTo>
                  <a:pt x="1528" y="1016"/>
                </a:lnTo>
                <a:lnTo>
                  <a:pt x="1526" y="1016"/>
                </a:lnTo>
                <a:lnTo>
                  <a:pt x="1524" y="1018"/>
                </a:lnTo>
                <a:lnTo>
                  <a:pt x="1522" y="1021"/>
                </a:lnTo>
                <a:lnTo>
                  <a:pt x="1522" y="1029"/>
                </a:lnTo>
                <a:lnTo>
                  <a:pt x="1521" y="1042"/>
                </a:lnTo>
                <a:lnTo>
                  <a:pt x="1522" y="1046"/>
                </a:lnTo>
                <a:lnTo>
                  <a:pt x="1522" y="1048"/>
                </a:lnTo>
                <a:lnTo>
                  <a:pt x="1521" y="1050"/>
                </a:lnTo>
                <a:lnTo>
                  <a:pt x="1519" y="1052"/>
                </a:lnTo>
                <a:lnTo>
                  <a:pt x="1517" y="1052"/>
                </a:lnTo>
                <a:lnTo>
                  <a:pt x="1515" y="1048"/>
                </a:lnTo>
                <a:lnTo>
                  <a:pt x="1511" y="1046"/>
                </a:lnTo>
                <a:lnTo>
                  <a:pt x="1507" y="1046"/>
                </a:lnTo>
                <a:lnTo>
                  <a:pt x="1505" y="1050"/>
                </a:lnTo>
                <a:lnTo>
                  <a:pt x="1503" y="1058"/>
                </a:lnTo>
                <a:lnTo>
                  <a:pt x="1499" y="1064"/>
                </a:lnTo>
                <a:lnTo>
                  <a:pt x="1496" y="1067"/>
                </a:lnTo>
                <a:lnTo>
                  <a:pt x="1494" y="1067"/>
                </a:lnTo>
                <a:lnTo>
                  <a:pt x="1496" y="1062"/>
                </a:lnTo>
                <a:lnTo>
                  <a:pt x="1498" y="1052"/>
                </a:lnTo>
                <a:lnTo>
                  <a:pt x="1496" y="1054"/>
                </a:lnTo>
                <a:lnTo>
                  <a:pt x="1492" y="1054"/>
                </a:lnTo>
                <a:lnTo>
                  <a:pt x="1490" y="1054"/>
                </a:lnTo>
                <a:lnTo>
                  <a:pt x="1488" y="1050"/>
                </a:lnTo>
                <a:lnTo>
                  <a:pt x="1490" y="1046"/>
                </a:lnTo>
                <a:lnTo>
                  <a:pt x="1492" y="1042"/>
                </a:lnTo>
                <a:lnTo>
                  <a:pt x="1496" y="1041"/>
                </a:lnTo>
                <a:lnTo>
                  <a:pt x="1501" y="1042"/>
                </a:lnTo>
                <a:lnTo>
                  <a:pt x="1505" y="1041"/>
                </a:lnTo>
                <a:lnTo>
                  <a:pt x="1505" y="1037"/>
                </a:lnTo>
                <a:lnTo>
                  <a:pt x="1505" y="1027"/>
                </a:lnTo>
                <a:lnTo>
                  <a:pt x="1505" y="1019"/>
                </a:lnTo>
                <a:lnTo>
                  <a:pt x="1507" y="1014"/>
                </a:lnTo>
                <a:lnTo>
                  <a:pt x="1505" y="1016"/>
                </a:lnTo>
                <a:lnTo>
                  <a:pt x="1499" y="1027"/>
                </a:lnTo>
                <a:lnTo>
                  <a:pt x="1498" y="1029"/>
                </a:lnTo>
                <a:lnTo>
                  <a:pt x="1498" y="1027"/>
                </a:lnTo>
                <a:lnTo>
                  <a:pt x="1496" y="1025"/>
                </a:lnTo>
                <a:lnTo>
                  <a:pt x="1494" y="1025"/>
                </a:lnTo>
                <a:lnTo>
                  <a:pt x="1496" y="1023"/>
                </a:lnTo>
                <a:lnTo>
                  <a:pt x="1499" y="1016"/>
                </a:lnTo>
                <a:lnTo>
                  <a:pt x="1501" y="1014"/>
                </a:lnTo>
                <a:lnTo>
                  <a:pt x="1503" y="1016"/>
                </a:lnTo>
                <a:lnTo>
                  <a:pt x="1505" y="1016"/>
                </a:lnTo>
                <a:lnTo>
                  <a:pt x="1507" y="1014"/>
                </a:lnTo>
                <a:lnTo>
                  <a:pt x="1513" y="1008"/>
                </a:lnTo>
                <a:lnTo>
                  <a:pt x="1517" y="1004"/>
                </a:lnTo>
                <a:lnTo>
                  <a:pt x="1515" y="1004"/>
                </a:lnTo>
                <a:lnTo>
                  <a:pt x="1494" y="1016"/>
                </a:lnTo>
                <a:lnTo>
                  <a:pt x="1486" y="1021"/>
                </a:lnTo>
                <a:lnTo>
                  <a:pt x="1490" y="1018"/>
                </a:lnTo>
                <a:lnTo>
                  <a:pt x="1490" y="1016"/>
                </a:lnTo>
                <a:lnTo>
                  <a:pt x="1496" y="1012"/>
                </a:lnTo>
                <a:lnTo>
                  <a:pt x="1511" y="1006"/>
                </a:lnTo>
                <a:lnTo>
                  <a:pt x="1513" y="1002"/>
                </a:lnTo>
                <a:lnTo>
                  <a:pt x="1515" y="996"/>
                </a:lnTo>
                <a:lnTo>
                  <a:pt x="1515" y="994"/>
                </a:lnTo>
                <a:lnTo>
                  <a:pt x="1517" y="994"/>
                </a:lnTo>
                <a:lnTo>
                  <a:pt x="1517" y="996"/>
                </a:lnTo>
                <a:lnTo>
                  <a:pt x="1459" y="129"/>
                </a:lnTo>
                <a:lnTo>
                  <a:pt x="1515" y="925"/>
                </a:lnTo>
                <a:lnTo>
                  <a:pt x="1517" y="925"/>
                </a:lnTo>
                <a:lnTo>
                  <a:pt x="1515" y="927"/>
                </a:lnTo>
                <a:lnTo>
                  <a:pt x="1515" y="925"/>
                </a:lnTo>
                <a:lnTo>
                  <a:pt x="1459" y="129"/>
                </a:lnTo>
                <a:lnTo>
                  <a:pt x="1507" y="943"/>
                </a:lnTo>
                <a:lnTo>
                  <a:pt x="1511" y="939"/>
                </a:lnTo>
                <a:lnTo>
                  <a:pt x="1511" y="937"/>
                </a:lnTo>
                <a:lnTo>
                  <a:pt x="1513" y="931"/>
                </a:lnTo>
                <a:lnTo>
                  <a:pt x="1515" y="935"/>
                </a:lnTo>
                <a:lnTo>
                  <a:pt x="1515" y="939"/>
                </a:lnTo>
                <a:lnTo>
                  <a:pt x="1515" y="943"/>
                </a:lnTo>
                <a:lnTo>
                  <a:pt x="1507" y="946"/>
                </a:lnTo>
                <a:lnTo>
                  <a:pt x="1507" y="943"/>
                </a:lnTo>
                <a:lnTo>
                  <a:pt x="1459" y="129"/>
                </a:lnTo>
                <a:lnTo>
                  <a:pt x="1507" y="962"/>
                </a:lnTo>
                <a:lnTo>
                  <a:pt x="1511" y="960"/>
                </a:lnTo>
                <a:lnTo>
                  <a:pt x="1513" y="958"/>
                </a:lnTo>
                <a:lnTo>
                  <a:pt x="1513" y="960"/>
                </a:lnTo>
                <a:lnTo>
                  <a:pt x="1515" y="958"/>
                </a:lnTo>
                <a:lnTo>
                  <a:pt x="1517" y="960"/>
                </a:lnTo>
                <a:lnTo>
                  <a:pt x="1513" y="962"/>
                </a:lnTo>
                <a:lnTo>
                  <a:pt x="1507" y="968"/>
                </a:lnTo>
                <a:lnTo>
                  <a:pt x="1503" y="973"/>
                </a:lnTo>
                <a:lnTo>
                  <a:pt x="1501" y="979"/>
                </a:lnTo>
                <a:lnTo>
                  <a:pt x="1494" y="983"/>
                </a:lnTo>
                <a:lnTo>
                  <a:pt x="1494" y="981"/>
                </a:lnTo>
                <a:lnTo>
                  <a:pt x="1496" y="979"/>
                </a:lnTo>
                <a:lnTo>
                  <a:pt x="1492" y="981"/>
                </a:lnTo>
                <a:lnTo>
                  <a:pt x="1490" y="981"/>
                </a:lnTo>
                <a:lnTo>
                  <a:pt x="1488" y="981"/>
                </a:lnTo>
                <a:lnTo>
                  <a:pt x="1490" y="979"/>
                </a:lnTo>
                <a:lnTo>
                  <a:pt x="1490" y="970"/>
                </a:lnTo>
                <a:lnTo>
                  <a:pt x="1488" y="975"/>
                </a:lnTo>
                <a:lnTo>
                  <a:pt x="1488" y="964"/>
                </a:lnTo>
                <a:lnTo>
                  <a:pt x="1486" y="964"/>
                </a:lnTo>
                <a:lnTo>
                  <a:pt x="1488" y="960"/>
                </a:lnTo>
                <a:lnTo>
                  <a:pt x="1492" y="960"/>
                </a:lnTo>
                <a:lnTo>
                  <a:pt x="1494" y="968"/>
                </a:lnTo>
                <a:lnTo>
                  <a:pt x="1499" y="971"/>
                </a:lnTo>
                <a:lnTo>
                  <a:pt x="1503" y="973"/>
                </a:lnTo>
                <a:lnTo>
                  <a:pt x="1505" y="971"/>
                </a:lnTo>
                <a:lnTo>
                  <a:pt x="1507" y="962"/>
                </a:lnTo>
                <a:lnTo>
                  <a:pt x="1459" y="129"/>
                </a:lnTo>
                <a:lnTo>
                  <a:pt x="1488" y="119"/>
                </a:lnTo>
                <a:lnTo>
                  <a:pt x="1488" y="121"/>
                </a:lnTo>
                <a:lnTo>
                  <a:pt x="1490" y="121"/>
                </a:lnTo>
                <a:lnTo>
                  <a:pt x="1488" y="119"/>
                </a:lnTo>
                <a:lnTo>
                  <a:pt x="1459" y="129"/>
                </a:lnTo>
                <a:lnTo>
                  <a:pt x="1432" y="92"/>
                </a:lnTo>
                <a:lnTo>
                  <a:pt x="1430" y="92"/>
                </a:lnTo>
                <a:lnTo>
                  <a:pt x="1428" y="94"/>
                </a:lnTo>
                <a:lnTo>
                  <a:pt x="1430" y="96"/>
                </a:lnTo>
                <a:lnTo>
                  <a:pt x="1430" y="94"/>
                </a:lnTo>
                <a:lnTo>
                  <a:pt x="1432" y="92"/>
                </a:lnTo>
                <a:lnTo>
                  <a:pt x="1459" y="129"/>
                </a:lnTo>
                <a:lnTo>
                  <a:pt x="1553" y="376"/>
                </a:lnTo>
                <a:lnTo>
                  <a:pt x="1546" y="426"/>
                </a:lnTo>
                <a:lnTo>
                  <a:pt x="1544" y="418"/>
                </a:lnTo>
                <a:lnTo>
                  <a:pt x="1544" y="422"/>
                </a:lnTo>
                <a:lnTo>
                  <a:pt x="1544" y="424"/>
                </a:lnTo>
                <a:lnTo>
                  <a:pt x="1544" y="422"/>
                </a:lnTo>
                <a:lnTo>
                  <a:pt x="1544" y="440"/>
                </a:lnTo>
                <a:lnTo>
                  <a:pt x="1546" y="445"/>
                </a:lnTo>
                <a:lnTo>
                  <a:pt x="1546" y="442"/>
                </a:lnTo>
                <a:lnTo>
                  <a:pt x="1546" y="440"/>
                </a:lnTo>
                <a:lnTo>
                  <a:pt x="1546" y="451"/>
                </a:lnTo>
                <a:lnTo>
                  <a:pt x="1547" y="461"/>
                </a:lnTo>
                <a:lnTo>
                  <a:pt x="1547" y="482"/>
                </a:lnTo>
                <a:lnTo>
                  <a:pt x="1547" y="486"/>
                </a:lnTo>
                <a:lnTo>
                  <a:pt x="1549" y="484"/>
                </a:lnTo>
                <a:lnTo>
                  <a:pt x="1549" y="488"/>
                </a:lnTo>
                <a:lnTo>
                  <a:pt x="1549" y="478"/>
                </a:lnTo>
                <a:lnTo>
                  <a:pt x="1551" y="491"/>
                </a:lnTo>
                <a:lnTo>
                  <a:pt x="1553" y="486"/>
                </a:lnTo>
                <a:lnTo>
                  <a:pt x="1553" y="480"/>
                </a:lnTo>
                <a:lnTo>
                  <a:pt x="1553" y="465"/>
                </a:lnTo>
                <a:lnTo>
                  <a:pt x="1551" y="445"/>
                </a:lnTo>
                <a:lnTo>
                  <a:pt x="1546" y="426"/>
                </a:lnTo>
                <a:lnTo>
                  <a:pt x="1555" y="374"/>
                </a:lnTo>
                <a:lnTo>
                  <a:pt x="1553" y="376"/>
                </a:lnTo>
                <a:lnTo>
                  <a:pt x="1459" y="129"/>
                </a:lnTo>
                <a:lnTo>
                  <a:pt x="1609" y="397"/>
                </a:lnTo>
                <a:lnTo>
                  <a:pt x="1609" y="386"/>
                </a:lnTo>
                <a:lnTo>
                  <a:pt x="1609" y="384"/>
                </a:lnTo>
                <a:lnTo>
                  <a:pt x="1605" y="372"/>
                </a:lnTo>
                <a:lnTo>
                  <a:pt x="1605" y="369"/>
                </a:lnTo>
                <a:lnTo>
                  <a:pt x="1603" y="372"/>
                </a:lnTo>
                <a:lnTo>
                  <a:pt x="1603" y="380"/>
                </a:lnTo>
                <a:lnTo>
                  <a:pt x="1605" y="390"/>
                </a:lnTo>
                <a:lnTo>
                  <a:pt x="1611" y="405"/>
                </a:lnTo>
                <a:lnTo>
                  <a:pt x="1609" y="397"/>
                </a:lnTo>
                <a:lnTo>
                  <a:pt x="1459" y="129"/>
                </a:lnTo>
                <a:lnTo>
                  <a:pt x="1618" y="943"/>
                </a:lnTo>
                <a:lnTo>
                  <a:pt x="1620" y="943"/>
                </a:lnTo>
                <a:lnTo>
                  <a:pt x="1624" y="943"/>
                </a:lnTo>
                <a:lnTo>
                  <a:pt x="1613" y="943"/>
                </a:lnTo>
                <a:lnTo>
                  <a:pt x="1618" y="943"/>
                </a:lnTo>
                <a:lnTo>
                  <a:pt x="1459" y="129"/>
                </a:lnTo>
                <a:lnTo>
                  <a:pt x="1551" y="524"/>
                </a:lnTo>
                <a:lnTo>
                  <a:pt x="1553" y="532"/>
                </a:lnTo>
                <a:lnTo>
                  <a:pt x="1553" y="528"/>
                </a:lnTo>
                <a:lnTo>
                  <a:pt x="1551" y="524"/>
                </a:lnTo>
                <a:lnTo>
                  <a:pt x="1459" y="129"/>
                </a:lnTo>
                <a:lnTo>
                  <a:pt x="1474" y="54"/>
                </a:lnTo>
                <a:lnTo>
                  <a:pt x="1473" y="52"/>
                </a:lnTo>
                <a:lnTo>
                  <a:pt x="1473" y="54"/>
                </a:lnTo>
                <a:lnTo>
                  <a:pt x="1474" y="54"/>
                </a:lnTo>
                <a:lnTo>
                  <a:pt x="1459" y="129"/>
                </a:lnTo>
                <a:lnTo>
                  <a:pt x="1419" y="42"/>
                </a:lnTo>
                <a:lnTo>
                  <a:pt x="1419" y="44"/>
                </a:lnTo>
                <a:lnTo>
                  <a:pt x="1421" y="44"/>
                </a:lnTo>
                <a:lnTo>
                  <a:pt x="1421" y="42"/>
                </a:lnTo>
                <a:lnTo>
                  <a:pt x="1419" y="42"/>
                </a:lnTo>
                <a:lnTo>
                  <a:pt x="1459" y="129"/>
                </a:lnTo>
                <a:lnTo>
                  <a:pt x="1417" y="34"/>
                </a:lnTo>
                <a:lnTo>
                  <a:pt x="1419" y="34"/>
                </a:lnTo>
                <a:lnTo>
                  <a:pt x="1421" y="33"/>
                </a:lnTo>
                <a:lnTo>
                  <a:pt x="1421" y="31"/>
                </a:lnTo>
                <a:lnTo>
                  <a:pt x="1421" y="29"/>
                </a:lnTo>
                <a:lnTo>
                  <a:pt x="1421" y="27"/>
                </a:lnTo>
                <a:lnTo>
                  <a:pt x="1419" y="27"/>
                </a:lnTo>
                <a:lnTo>
                  <a:pt x="1419" y="29"/>
                </a:lnTo>
                <a:lnTo>
                  <a:pt x="1417" y="29"/>
                </a:lnTo>
                <a:lnTo>
                  <a:pt x="1417" y="31"/>
                </a:lnTo>
                <a:lnTo>
                  <a:pt x="1417" y="33"/>
                </a:lnTo>
                <a:lnTo>
                  <a:pt x="1417" y="34"/>
                </a:lnTo>
                <a:lnTo>
                  <a:pt x="1459" y="129"/>
                </a:lnTo>
                <a:lnTo>
                  <a:pt x="1413" y="13"/>
                </a:lnTo>
                <a:lnTo>
                  <a:pt x="1415" y="15"/>
                </a:lnTo>
                <a:lnTo>
                  <a:pt x="1415" y="13"/>
                </a:lnTo>
                <a:lnTo>
                  <a:pt x="1417" y="11"/>
                </a:lnTo>
                <a:lnTo>
                  <a:pt x="1417" y="10"/>
                </a:lnTo>
                <a:lnTo>
                  <a:pt x="1417" y="8"/>
                </a:lnTo>
                <a:lnTo>
                  <a:pt x="1415" y="8"/>
                </a:lnTo>
                <a:lnTo>
                  <a:pt x="1415" y="6"/>
                </a:lnTo>
                <a:lnTo>
                  <a:pt x="1415" y="8"/>
                </a:lnTo>
                <a:lnTo>
                  <a:pt x="1415" y="6"/>
                </a:lnTo>
                <a:lnTo>
                  <a:pt x="1415" y="8"/>
                </a:lnTo>
                <a:lnTo>
                  <a:pt x="1413" y="10"/>
                </a:lnTo>
                <a:lnTo>
                  <a:pt x="1413" y="11"/>
                </a:lnTo>
                <a:lnTo>
                  <a:pt x="1413" y="13"/>
                </a:lnTo>
                <a:lnTo>
                  <a:pt x="1459" y="129"/>
                </a:lnTo>
                <a:lnTo>
                  <a:pt x="1426" y="15"/>
                </a:lnTo>
                <a:lnTo>
                  <a:pt x="1426" y="13"/>
                </a:lnTo>
                <a:lnTo>
                  <a:pt x="1426" y="11"/>
                </a:lnTo>
                <a:lnTo>
                  <a:pt x="1426" y="10"/>
                </a:lnTo>
                <a:lnTo>
                  <a:pt x="1425" y="11"/>
                </a:lnTo>
                <a:lnTo>
                  <a:pt x="1425" y="13"/>
                </a:lnTo>
                <a:lnTo>
                  <a:pt x="1425" y="15"/>
                </a:lnTo>
                <a:lnTo>
                  <a:pt x="1426" y="15"/>
                </a:lnTo>
                <a:lnTo>
                  <a:pt x="1459" y="129"/>
                </a:lnTo>
                <a:lnTo>
                  <a:pt x="1428" y="34"/>
                </a:lnTo>
                <a:lnTo>
                  <a:pt x="1428" y="36"/>
                </a:lnTo>
                <a:lnTo>
                  <a:pt x="1430" y="34"/>
                </a:lnTo>
                <a:lnTo>
                  <a:pt x="1430" y="33"/>
                </a:lnTo>
                <a:lnTo>
                  <a:pt x="1428" y="34"/>
                </a:lnTo>
                <a:lnTo>
                  <a:pt x="1459" y="129"/>
                </a:lnTo>
                <a:lnTo>
                  <a:pt x="1459" y="90"/>
                </a:lnTo>
                <a:lnTo>
                  <a:pt x="1459" y="88"/>
                </a:lnTo>
                <a:lnTo>
                  <a:pt x="1457" y="88"/>
                </a:lnTo>
                <a:lnTo>
                  <a:pt x="1459" y="90"/>
                </a:lnTo>
                <a:lnTo>
                  <a:pt x="1459" y="129"/>
                </a:lnTo>
                <a:lnTo>
                  <a:pt x="1480" y="65"/>
                </a:lnTo>
                <a:lnTo>
                  <a:pt x="1478" y="65"/>
                </a:lnTo>
                <a:lnTo>
                  <a:pt x="1478" y="67"/>
                </a:lnTo>
                <a:lnTo>
                  <a:pt x="1480" y="65"/>
                </a:lnTo>
                <a:lnTo>
                  <a:pt x="1459" y="129"/>
                </a:lnTo>
                <a:lnTo>
                  <a:pt x="1505" y="359"/>
                </a:lnTo>
                <a:lnTo>
                  <a:pt x="1503" y="351"/>
                </a:lnTo>
                <a:lnTo>
                  <a:pt x="1503" y="355"/>
                </a:lnTo>
                <a:lnTo>
                  <a:pt x="1505" y="359"/>
                </a:lnTo>
                <a:lnTo>
                  <a:pt x="1459" y="129"/>
                </a:lnTo>
                <a:lnTo>
                  <a:pt x="1434" y="40"/>
                </a:lnTo>
                <a:lnTo>
                  <a:pt x="1436" y="40"/>
                </a:lnTo>
                <a:lnTo>
                  <a:pt x="1436" y="38"/>
                </a:lnTo>
                <a:lnTo>
                  <a:pt x="1438" y="38"/>
                </a:lnTo>
                <a:lnTo>
                  <a:pt x="1436" y="36"/>
                </a:lnTo>
                <a:lnTo>
                  <a:pt x="1438" y="36"/>
                </a:lnTo>
                <a:lnTo>
                  <a:pt x="1438" y="34"/>
                </a:lnTo>
                <a:lnTo>
                  <a:pt x="1436" y="33"/>
                </a:lnTo>
                <a:lnTo>
                  <a:pt x="1438" y="33"/>
                </a:lnTo>
                <a:lnTo>
                  <a:pt x="1436" y="33"/>
                </a:lnTo>
                <a:lnTo>
                  <a:pt x="1434" y="33"/>
                </a:lnTo>
                <a:lnTo>
                  <a:pt x="1434" y="34"/>
                </a:lnTo>
                <a:lnTo>
                  <a:pt x="1432" y="36"/>
                </a:lnTo>
                <a:lnTo>
                  <a:pt x="1432" y="40"/>
                </a:lnTo>
                <a:lnTo>
                  <a:pt x="1434" y="40"/>
                </a:lnTo>
                <a:lnTo>
                  <a:pt x="1459" y="129"/>
                </a:lnTo>
                <a:lnTo>
                  <a:pt x="1440" y="77"/>
                </a:lnTo>
                <a:lnTo>
                  <a:pt x="1442" y="77"/>
                </a:lnTo>
                <a:lnTo>
                  <a:pt x="1442" y="75"/>
                </a:lnTo>
                <a:lnTo>
                  <a:pt x="1442" y="73"/>
                </a:lnTo>
                <a:lnTo>
                  <a:pt x="1440" y="73"/>
                </a:lnTo>
                <a:lnTo>
                  <a:pt x="1440" y="75"/>
                </a:lnTo>
                <a:lnTo>
                  <a:pt x="1440" y="77"/>
                </a:lnTo>
                <a:lnTo>
                  <a:pt x="1459" y="129"/>
                </a:lnTo>
                <a:lnTo>
                  <a:pt x="1448" y="59"/>
                </a:lnTo>
                <a:lnTo>
                  <a:pt x="1450" y="61"/>
                </a:lnTo>
                <a:lnTo>
                  <a:pt x="1451" y="61"/>
                </a:lnTo>
                <a:lnTo>
                  <a:pt x="1451" y="59"/>
                </a:lnTo>
                <a:lnTo>
                  <a:pt x="1451" y="58"/>
                </a:lnTo>
                <a:lnTo>
                  <a:pt x="1450" y="58"/>
                </a:lnTo>
                <a:lnTo>
                  <a:pt x="1448" y="58"/>
                </a:lnTo>
                <a:lnTo>
                  <a:pt x="1448" y="59"/>
                </a:lnTo>
                <a:lnTo>
                  <a:pt x="1459" y="129"/>
                </a:lnTo>
                <a:lnTo>
                  <a:pt x="1438" y="2"/>
                </a:lnTo>
                <a:lnTo>
                  <a:pt x="1436" y="2"/>
                </a:lnTo>
                <a:lnTo>
                  <a:pt x="1436" y="4"/>
                </a:lnTo>
                <a:lnTo>
                  <a:pt x="1438" y="2"/>
                </a:lnTo>
                <a:lnTo>
                  <a:pt x="1459" y="129"/>
                </a:lnTo>
                <a:lnTo>
                  <a:pt x="1442" y="54"/>
                </a:lnTo>
                <a:lnTo>
                  <a:pt x="1444" y="52"/>
                </a:lnTo>
                <a:lnTo>
                  <a:pt x="1444" y="50"/>
                </a:lnTo>
                <a:lnTo>
                  <a:pt x="1442" y="52"/>
                </a:lnTo>
                <a:lnTo>
                  <a:pt x="1442" y="54"/>
                </a:lnTo>
                <a:lnTo>
                  <a:pt x="1459" y="129"/>
                </a:lnTo>
                <a:lnTo>
                  <a:pt x="1544" y="981"/>
                </a:lnTo>
                <a:lnTo>
                  <a:pt x="1544" y="983"/>
                </a:lnTo>
                <a:lnTo>
                  <a:pt x="1546" y="981"/>
                </a:lnTo>
                <a:lnTo>
                  <a:pt x="1544" y="981"/>
                </a:lnTo>
                <a:lnTo>
                  <a:pt x="1459" y="129"/>
                </a:lnTo>
                <a:lnTo>
                  <a:pt x="40" y="461"/>
                </a:lnTo>
                <a:lnTo>
                  <a:pt x="40" y="463"/>
                </a:lnTo>
                <a:lnTo>
                  <a:pt x="42" y="459"/>
                </a:lnTo>
                <a:lnTo>
                  <a:pt x="40" y="461"/>
                </a:lnTo>
                <a:lnTo>
                  <a:pt x="1459" y="129"/>
                </a:lnTo>
                <a:lnTo>
                  <a:pt x="1609" y="369"/>
                </a:lnTo>
                <a:lnTo>
                  <a:pt x="1609" y="347"/>
                </a:lnTo>
                <a:lnTo>
                  <a:pt x="1609" y="349"/>
                </a:lnTo>
                <a:lnTo>
                  <a:pt x="1607" y="342"/>
                </a:lnTo>
                <a:lnTo>
                  <a:pt x="1605" y="336"/>
                </a:lnTo>
                <a:lnTo>
                  <a:pt x="1603" y="332"/>
                </a:lnTo>
                <a:lnTo>
                  <a:pt x="1601" y="332"/>
                </a:lnTo>
                <a:lnTo>
                  <a:pt x="1599" y="336"/>
                </a:lnTo>
                <a:lnTo>
                  <a:pt x="1601" y="353"/>
                </a:lnTo>
                <a:lnTo>
                  <a:pt x="1601" y="359"/>
                </a:lnTo>
                <a:lnTo>
                  <a:pt x="1601" y="346"/>
                </a:lnTo>
                <a:lnTo>
                  <a:pt x="1603" y="342"/>
                </a:lnTo>
                <a:lnTo>
                  <a:pt x="1605" y="347"/>
                </a:lnTo>
                <a:lnTo>
                  <a:pt x="1609" y="369"/>
                </a:lnTo>
                <a:lnTo>
                  <a:pt x="1459" y="129"/>
                </a:lnTo>
                <a:lnTo>
                  <a:pt x="1519" y="449"/>
                </a:lnTo>
                <a:lnTo>
                  <a:pt x="1517" y="407"/>
                </a:lnTo>
                <a:lnTo>
                  <a:pt x="1519" y="442"/>
                </a:lnTo>
                <a:lnTo>
                  <a:pt x="1519" y="449"/>
                </a:lnTo>
                <a:lnTo>
                  <a:pt x="1459" y="129"/>
                </a:lnTo>
                <a:lnTo>
                  <a:pt x="40" y="465"/>
                </a:lnTo>
                <a:lnTo>
                  <a:pt x="38" y="466"/>
                </a:lnTo>
                <a:lnTo>
                  <a:pt x="38" y="470"/>
                </a:lnTo>
                <a:lnTo>
                  <a:pt x="40" y="470"/>
                </a:lnTo>
                <a:lnTo>
                  <a:pt x="42" y="468"/>
                </a:lnTo>
                <a:lnTo>
                  <a:pt x="42" y="465"/>
                </a:lnTo>
                <a:lnTo>
                  <a:pt x="40" y="465"/>
                </a:lnTo>
                <a:lnTo>
                  <a:pt x="1459" y="129"/>
                </a:lnTo>
                <a:lnTo>
                  <a:pt x="1572" y="824"/>
                </a:lnTo>
                <a:lnTo>
                  <a:pt x="1570" y="818"/>
                </a:lnTo>
                <a:lnTo>
                  <a:pt x="1572" y="818"/>
                </a:lnTo>
                <a:lnTo>
                  <a:pt x="1574" y="818"/>
                </a:lnTo>
                <a:lnTo>
                  <a:pt x="1576" y="816"/>
                </a:lnTo>
                <a:lnTo>
                  <a:pt x="1574" y="814"/>
                </a:lnTo>
                <a:lnTo>
                  <a:pt x="1572" y="812"/>
                </a:lnTo>
                <a:lnTo>
                  <a:pt x="1570" y="812"/>
                </a:lnTo>
                <a:lnTo>
                  <a:pt x="1572" y="810"/>
                </a:lnTo>
                <a:lnTo>
                  <a:pt x="1576" y="802"/>
                </a:lnTo>
                <a:lnTo>
                  <a:pt x="1572" y="806"/>
                </a:lnTo>
                <a:lnTo>
                  <a:pt x="1569" y="810"/>
                </a:lnTo>
                <a:lnTo>
                  <a:pt x="1569" y="806"/>
                </a:lnTo>
                <a:lnTo>
                  <a:pt x="1569" y="802"/>
                </a:lnTo>
                <a:lnTo>
                  <a:pt x="1567" y="802"/>
                </a:lnTo>
                <a:lnTo>
                  <a:pt x="1567" y="806"/>
                </a:lnTo>
                <a:lnTo>
                  <a:pt x="1563" y="808"/>
                </a:lnTo>
                <a:lnTo>
                  <a:pt x="1565" y="810"/>
                </a:lnTo>
                <a:lnTo>
                  <a:pt x="1563" y="812"/>
                </a:lnTo>
                <a:lnTo>
                  <a:pt x="1559" y="814"/>
                </a:lnTo>
                <a:lnTo>
                  <a:pt x="1563" y="814"/>
                </a:lnTo>
                <a:lnTo>
                  <a:pt x="1563" y="816"/>
                </a:lnTo>
                <a:lnTo>
                  <a:pt x="1563" y="818"/>
                </a:lnTo>
                <a:lnTo>
                  <a:pt x="1563" y="820"/>
                </a:lnTo>
                <a:lnTo>
                  <a:pt x="1565" y="822"/>
                </a:lnTo>
                <a:lnTo>
                  <a:pt x="1567" y="822"/>
                </a:lnTo>
                <a:lnTo>
                  <a:pt x="1567" y="826"/>
                </a:lnTo>
                <a:lnTo>
                  <a:pt x="1569" y="826"/>
                </a:lnTo>
                <a:lnTo>
                  <a:pt x="1570" y="826"/>
                </a:lnTo>
                <a:lnTo>
                  <a:pt x="1572" y="826"/>
                </a:lnTo>
                <a:lnTo>
                  <a:pt x="1572" y="824"/>
                </a:lnTo>
                <a:lnTo>
                  <a:pt x="1459" y="129"/>
                </a:lnTo>
                <a:lnTo>
                  <a:pt x="1597" y="943"/>
                </a:lnTo>
                <a:lnTo>
                  <a:pt x="1592" y="943"/>
                </a:lnTo>
                <a:lnTo>
                  <a:pt x="1597" y="945"/>
                </a:lnTo>
                <a:lnTo>
                  <a:pt x="1597" y="943"/>
                </a:lnTo>
                <a:lnTo>
                  <a:pt x="1459" y="129"/>
                </a:lnTo>
                <a:lnTo>
                  <a:pt x="33" y="428"/>
                </a:lnTo>
                <a:lnTo>
                  <a:pt x="33" y="420"/>
                </a:lnTo>
                <a:lnTo>
                  <a:pt x="33" y="417"/>
                </a:lnTo>
                <a:lnTo>
                  <a:pt x="31" y="418"/>
                </a:lnTo>
                <a:lnTo>
                  <a:pt x="31" y="420"/>
                </a:lnTo>
                <a:lnTo>
                  <a:pt x="31" y="418"/>
                </a:lnTo>
                <a:lnTo>
                  <a:pt x="31" y="411"/>
                </a:lnTo>
                <a:lnTo>
                  <a:pt x="29" y="424"/>
                </a:lnTo>
                <a:lnTo>
                  <a:pt x="29" y="436"/>
                </a:lnTo>
                <a:lnTo>
                  <a:pt x="31" y="428"/>
                </a:lnTo>
                <a:lnTo>
                  <a:pt x="33" y="428"/>
                </a:lnTo>
                <a:lnTo>
                  <a:pt x="1459" y="129"/>
                </a:lnTo>
                <a:lnTo>
                  <a:pt x="1599" y="941"/>
                </a:lnTo>
                <a:lnTo>
                  <a:pt x="1597" y="943"/>
                </a:lnTo>
                <a:lnTo>
                  <a:pt x="1601" y="941"/>
                </a:lnTo>
                <a:lnTo>
                  <a:pt x="1599" y="941"/>
                </a:lnTo>
                <a:lnTo>
                  <a:pt x="1459" y="129"/>
                </a:lnTo>
                <a:lnTo>
                  <a:pt x="1559" y="793"/>
                </a:lnTo>
                <a:lnTo>
                  <a:pt x="1561" y="793"/>
                </a:lnTo>
                <a:lnTo>
                  <a:pt x="1561" y="795"/>
                </a:lnTo>
                <a:lnTo>
                  <a:pt x="1561" y="797"/>
                </a:lnTo>
                <a:lnTo>
                  <a:pt x="1563" y="799"/>
                </a:lnTo>
                <a:lnTo>
                  <a:pt x="1565" y="799"/>
                </a:lnTo>
                <a:lnTo>
                  <a:pt x="1565" y="797"/>
                </a:lnTo>
                <a:lnTo>
                  <a:pt x="1565" y="795"/>
                </a:lnTo>
                <a:lnTo>
                  <a:pt x="1565" y="793"/>
                </a:lnTo>
                <a:lnTo>
                  <a:pt x="1565" y="791"/>
                </a:lnTo>
                <a:lnTo>
                  <a:pt x="1567" y="789"/>
                </a:lnTo>
                <a:lnTo>
                  <a:pt x="1563" y="791"/>
                </a:lnTo>
                <a:lnTo>
                  <a:pt x="1563" y="789"/>
                </a:lnTo>
                <a:lnTo>
                  <a:pt x="1561" y="789"/>
                </a:lnTo>
                <a:lnTo>
                  <a:pt x="1561" y="791"/>
                </a:lnTo>
                <a:lnTo>
                  <a:pt x="1561" y="793"/>
                </a:lnTo>
                <a:lnTo>
                  <a:pt x="1559" y="793"/>
                </a:lnTo>
                <a:lnTo>
                  <a:pt x="1459" y="129"/>
                </a:lnTo>
                <a:lnTo>
                  <a:pt x="1567" y="849"/>
                </a:lnTo>
                <a:lnTo>
                  <a:pt x="1567" y="847"/>
                </a:lnTo>
                <a:lnTo>
                  <a:pt x="1565" y="849"/>
                </a:lnTo>
                <a:lnTo>
                  <a:pt x="1565" y="862"/>
                </a:lnTo>
                <a:lnTo>
                  <a:pt x="1561" y="889"/>
                </a:lnTo>
                <a:lnTo>
                  <a:pt x="1561" y="893"/>
                </a:lnTo>
                <a:lnTo>
                  <a:pt x="1563" y="891"/>
                </a:lnTo>
                <a:lnTo>
                  <a:pt x="1567" y="883"/>
                </a:lnTo>
                <a:lnTo>
                  <a:pt x="1569" y="881"/>
                </a:lnTo>
                <a:lnTo>
                  <a:pt x="1569" y="879"/>
                </a:lnTo>
                <a:lnTo>
                  <a:pt x="1567" y="872"/>
                </a:lnTo>
                <a:lnTo>
                  <a:pt x="1567" y="862"/>
                </a:lnTo>
                <a:lnTo>
                  <a:pt x="1567" y="849"/>
                </a:lnTo>
                <a:lnTo>
                  <a:pt x="1459" y="129"/>
                </a:lnTo>
                <a:lnTo>
                  <a:pt x="1547" y="1129"/>
                </a:lnTo>
                <a:lnTo>
                  <a:pt x="1547" y="1131"/>
                </a:lnTo>
                <a:lnTo>
                  <a:pt x="1549" y="1129"/>
                </a:lnTo>
                <a:lnTo>
                  <a:pt x="1547" y="1129"/>
                </a:lnTo>
                <a:lnTo>
                  <a:pt x="1459" y="129"/>
                </a:lnTo>
                <a:lnTo>
                  <a:pt x="11" y="461"/>
                </a:lnTo>
                <a:lnTo>
                  <a:pt x="13" y="445"/>
                </a:lnTo>
                <a:lnTo>
                  <a:pt x="10" y="461"/>
                </a:lnTo>
                <a:lnTo>
                  <a:pt x="10" y="470"/>
                </a:lnTo>
                <a:lnTo>
                  <a:pt x="11" y="470"/>
                </a:lnTo>
                <a:lnTo>
                  <a:pt x="11" y="461"/>
                </a:lnTo>
                <a:lnTo>
                  <a:pt x="1459" y="129"/>
                </a:lnTo>
                <a:lnTo>
                  <a:pt x="2" y="626"/>
                </a:lnTo>
                <a:lnTo>
                  <a:pt x="0" y="618"/>
                </a:lnTo>
                <a:lnTo>
                  <a:pt x="0" y="628"/>
                </a:lnTo>
                <a:lnTo>
                  <a:pt x="2" y="628"/>
                </a:lnTo>
                <a:lnTo>
                  <a:pt x="2" y="626"/>
                </a:lnTo>
                <a:lnTo>
                  <a:pt x="1459" y="129"/>
                </a:lnTo>
                <a:lnTo>
                  <a:pt x="1572" y="862"/>
                </a:lnTo>
                <a:lnTo>
                  <a:pt x="1574" y="862"/>
                </a:lnTo>
                <a:lnTo>
                  <a:pt x="1576" y="862"/>
                </a:lnTo>
                <a:lnTo>
                  <a:pt x="1578" y="858"/>
                </a:lnTo>
                <a:lnTo>
                  <a:pt x="1574" y="850"/>
                </a:lnTo>
                <a:lnTo>
                  <a:pt x="1572" y="850"/>
                </a:lnTo>
                <a:lnTo>
                  <a:pt x="1572" y="852"/>
                </a:lnTo>
                <a:lnTo>
                  <a:pt x="1570" y="856"/>
                </a:lnTo>
                <a:lnTo>
                  <a:pt x="1570" y="862"/>
                </a:lnTo>
                <a:lnTo>
                  <a:pt x="1572" y="862"/>
                </a:lnTo>
                <a:lnTo>
                  <a:pt x="1459" y="129"/>
                </a:lnTo>
                <a:lnTo>
                  <a:pt x="1570" y="693"/>
                </a:lnTo>
                <a:lnTo>
                  <a:pt x="1570" y="691"/>
                </a:lnTo>
                <a:lnTo>
                  <a:pt x="1569" y="691"/>
                </a:lnTo>
                <a:lnTo>
                  <a:pt x="1567" y="699"/>
                </a:lnTo>
                <a:lnTo>
                  <a:pt x="1569" y="701"/>
                </a:lnTo>
                <a:lnTo>
                  <a:pt x="1572" y="705"/>
                </a:lnTo>
                <a:lnTo>
                  <a:pt x="1572" y="703"/>
                </a:lnTo>
                <a:lnTo>
                  <a:pt x="1570" y="699"/>
                </a:lnTo>
                <a:lnTo>
                  <a:pt x="1569" y="695"/>
                </a:lnTo>
                <a:lnTo>
                  <a:pt x="1570" y="693"/>
                </a:lnTo>
                <a:lnTo>
                  <a:pt x="1459" y="129"/>
                </a:lnTo>
                <a:lnTo>
                  <a:pt x="1565" y="1137"/>
                </a:lnTo>
                <a:lnTo>
                  <a:pt x="1567" y="1133"/>
                </a:lnTo>
                <a:lnTo>
                  <a:pt x="1565" y="1135"/>
                </a:lnTo>
                <a:lnTo>
                  <a:pt x="1565" y="1137"/>
                </a:lnTo>
                <a:lnTo>
                  <a:pt x="1459" y="129"/>
                </a:lnTo>
                <a:close/>
              </a:path>
            </a:pathLst>
          </a:custGeom>
          <a:solidFill>
            <a:schemeClr val="bg2">
              <a:tint val="9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ja-JP" altLang="en-US">
              <a:effectLst>
                <a:outerShdw blurRad="50800" dist="5080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5" name="タイトル プレースホルダー 2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rtlCol="0" anchor="ctr">
            <a:normAutofit/>
          </a:bodyPr>
          <a:lstStyle/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00174"/>
            <a:ext cx="8229600" cy="4525963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  <a:p>
            <a:pPr lvl="1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2 </a:t>
            </a:r>
            <a:r>
              <a:rPr kumimoji="0" lang="ja-JP" altLang="en-US" smtClean="0"/>
              <a:t>レベル</a:t>
            </a:r>
          </a:p>
          <a:p>
            <a:pPr lvl="2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3 </a:t>
            </a:r>
            <a:r>
              <a:rPr kumimoji="0" lang="ja-JP" altLang="en-US" smtClean="0"/>
              <a:t>レベル</a:t>
            </a:r>
          </a:p>
          <a:p>
            <a:pPr lvl="3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4 </a:t>
            </a:r>
            <a:r>
              <a:rPr kumimoji="0" lang="ja-JP" altLang="en-US" smtClean="0"/>
              <a:t>レベル</a:t>
            </a:r>
          </a:p>
          <a:p>
            <a:pPr lvl="4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5 </a:t>
            </a:r>
            <a:r>
              <a:rPr kumimoji="0" lang="ja-JP" altLang="en-US" smtClean="0"/>
              <a:t>レベル</a:t>
            </a:r>
            <a:endParaRPr kumimoji="0" lang="en-US"/>
          </a:p>
        </p:txBody>
      </p:sp>
      <p:sp>
        <p:nvSpPr>
          <p:cNvPr id="17" name="日付プレースホルダー 16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ct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492FF03E-DA28-4E77-B769-E8DC7F3265D8}" type="datetimeFigureOut">
              <a:rPr kumimoji="1" lang="ja-JP" altLang="en-US" smtClean="0"/>
              <a:pPr/>
              <a:t>2011/11/24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rtlCol="0" anchor="ctr"/>
          <a:lstStyle>
            <a:lvl1pPr algn="ct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12" name="スライド番号プレースホルダー 11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ct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7C726D7F-DBB0-40AE-A562-62A64B83B7D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5" r:id="rId1"/>
    <p:sldLayoutId id="2147484176" r:id="rId2"/>
    <p:sldLayoutId id="2147484177" r:id="rId3"/>
    <p:sldLayoutId id="2147484178" r:id="rId4"/>
    <p:sldLayoutId id="2147484179" r:id="rId5"/>
    <p:sldLayoutId id="2147484180" r:id="rId6"/>
    <p:sldLayoutId id="2147484181" r:id="rId7"/>
    <p:sldLayoutId id="2147484182" r:id="rId8"/>
    <p:sldLayoutId id="2147484183" r:id="rId9"/>
    <p:sldLayoutId id="2147484184" r:id="rId10"/>
    <p:sldLayoutId id="2147484185" r:id="rId11"/>
    <p:sldLayoutId id="2147484186" r:id="rId12"/>
  </p:sldLayoutIdLst>
  <p:txStyles>
    <p:titleStyle>
      <a:lvl1pPr algn="ctr" rtl="0" eaLnBrk="1" latinLnBrk="0" hangingPunct="1">
        <a:spcBef>
          <a:spcPct val="0"/>
        </a:spcBef>
        <a:buNone/>
        <a:defRPr kumimoji="1" sz="4400" baseline="0">
          <a:gradFill flip="none" rotWithShape="1">
            <a:gsLst>
              <a:gs pos="60000">
                <a:schemeClr val="tx2"/>
              </a:gs>
              <a:gs pos="100000">
                <a:schemeClr val="tx2">
                  <a:tint val="20000"/>
                </a:schemeClr>
              </a:gs>
            </a:gsLst>
            <a:lin ang="5400000" scaled="1"/>
            <a:tileRect/>
          </a:gradFill>
          <a:effectLst>
            <a:outerShdw blurRad="127000" algn="tl" rotWithShape="0">
              <a:schemeClr val="bg1">
                <a:alpha val="9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u"/>
        <a:defRPr kumimoji="1" sz="3200" baseline="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tx2">
            <a:tint val="75000"/>
          </a:schemeClr>
        </a:buClr>
        <a:buSzPct val="55000"/>
        <a:buFont typeface="Wingdings"/>
        <a:buChar char="u"/>
        <a:defRPr kumimoji="1" sz="2800" baseline="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SzPct val="55000"/>
        <a:buFont typeface="Wingdings"/>
        <a:buChar char="u"/>
        <a:defRPr kumimoji="1" sz="2400" baseline="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50000"/>
        <a:buFont typeface="Wingdings"/>
        <a:buChar char="u"/>
        <a:defRPr kumimoji="1" sz="2000" baseline="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5">
            <a:shade val="75000"/>
          </a:schemeClr>
        </a:buClr>
        <a:buSzPct val="45000"/>
        <a:buFont typeface="Wingdings"/>
        <a:buChar char="u"/>
        <a:defRPr kumimoji="1" sz="2000" baseline="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6">
            <a:shade val="75000"/>
          </a:schemeClr>
        </a:buClr>
        <a:buSzPct val="60000"/>
        <a:buFont typeface="Wingdings"/>
        <a:buChar char="u"/>
        <a:defRPr kumimoji="1" sz="20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50000"/>
        <a:buFont typeface="Wingdings"/>
        <a:buChar char="u"/>
        <a:defRPr kumimoji="1" sz="20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tx2">
            <a:tint val="50000"/>
          </a:schemeClr>
        </a:buClr>
        <a:buSzPct val="50000"/>
        <a:buFont typeface="Wingdings"/>
        <a:buChar char="u"/>
        <a:defRPr kumimoji="1" sz="200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4"/>
        </a:buClr>
        <a:buSzPct val="50000"/>
        <a:buFont typeface="Wingdings"/>
        <a:buChar char="u"/>
        <a:defRPr kumimoji="1" sz="20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1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emf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wmf"/><Relationship Id="rId10" Type="http://schemas.openxmlformats.org/officeDocument/2006/relationships/image" Target="../media/image37.png"/><Relationship Id="rId4" Type="http://schemas.openxmlformats.org/officeDocument/2006/relationships/notesSlide" Target="../notesSlides/notesSlide32.xml"/><Relationship Id="rId9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764704"/>
            <a:ext cx="7772400" cy="2376264"/>
          </a:xfrm>
        </p:spPr>
        <p:txBody>
          <a:bodyPr>
            <a:normAutofit/>
          </a:bodyPr>
          <a:lstStyle/>
          <a:p>
            <a:r>
              <a:rPr lang="ja-JP" altLang="ja-JP" sz="4800" dirty="0">
                <a:effectLst/>
              </a:rPr>
              <a:t>冷反水素研究の最近の展開</a:t>
            </a:r>
            <a:br>
              <a:rPr lang="ja-JP" altLang="ja-JP" sz="4800" dirty="0">
                <a:effectLst/>
              </a:rPr>
            </a:br>
            <a:r>
              <a:rPr lang="en-US" altLang="ja-JP" sz="4800" dirty="0">
                <a:effectLst/>
              </a:rPr>
              <a:t>Recent progress on cold antihydrogen </a:t>
            </a:r>
            <a:r>
              <a:rPr lang="en-US" altLang="ja-JP" sz="4800" dirty="0" smtClean="0">
                <a:effectLst/>
              </a:rPr>
              <a:t>research</a:t>
            </a:r>
            <a:endParaRPr lang="en-US" sz="4000" b="1" dirty="0">
              <a:solidFill>
                <a:srgbClr val="FFFF00"/>
              </a:solidFill>
              <a:effectLst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323528" y="4941168"/>
            <a:ext cx="8496944" cy="51041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Y. Yamazaki, RIKEN Advanced Science Institute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508104" y="188640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dirty="0" smtClean="0">
                <a:solidFill>
                  <a:schemeClr val="tx2"/>
                </a:solidFill>
              </a:rPr>
              <a:t>仁科月例コロキウム</a:t>
            </a:r>
            <a:r>
              <a:rPr kumimoji="1" lang="en-US" altLang="ja-JP" dirty="0" smtClean="0">
                <a:solidFill>
                  <a:schemeClr val="tx2"/>
                </a:solidFill>
              </a:rPr>
              <a:t>2011/11/22</a:t>
            </a:r>
            <a:endParaRPr kumimoji="1" lang="ja-JP" alt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22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1"/>
          <p:cNvSpPr>
            <a:spLocks noGrp="1"/>
          </p:cNvSpPr>
          <p:nvPr>
            <p:ph type="title"/>
          </p:nvPr>
        </p:nvSpPr>
        <p:spPr>
          <a:xfrm>
            <a:off x="457200" y="-16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dirty="0" smtClean="0">
                <a:effectLst/>
                <a:ea typeface="ＭＳ 明朝" pitchFamily="17" charset="-128"/>
              </a:rPr>
              <a:t>Curved space-time</a:t>
            </a:r>
            <a:endParaRPr lang="ja-JP" altLang="en-US" dirty="0" smtClean="0">
              <a:effectLst/>
              <a:ea typeface="ＭＳ 明朝" pitchFamily="17" charset="-128"/>
            </a:endParaRPr>
          </a:p>
        </p:txBody>
      </p:sp>
      <p:sp>
        <p:nvSpPr>
          <p:cNvPr id="25604" name="テキスト ボックス 3"/>
          <p:cNvSpPr txBox="1">
            <a:spLocks noChangeArrowheads="1"/>
          </p:cNvSpPr>
          <p:nvPr/>
        </p:nvSpPr>
        <p:spPr bwMode="auto">
          <a:xfrm>
            <a:off x="1115616" y="1157843"/>
            <a:ext cx="734481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400" dirty="0" smtClean="0">
                <a:solidFill>
                  <a:schemeClr val="tx2"/>
                </a:solidFill>
                <a:ea typeface="ＭＳ Ｐ明朝" charset="-128"/>
                <a:cs typeface="Times New Roman" pitchFamily="18" charset="0"/>
                <a:sym typeface="Wingdings" pitchFamily="2" charset="2"/>
              </a:rPr>
              <a:t>Planck mass: </a:t>
            </a:r>
            <a:r>
              <a:rPr lang="en-US" altLang="ja-JP" sz="2400" dirty="0" err="1" smtClean="0">
                <a:solidFill>
                  <a:schemeClr val="tx2"/>
                </a:solidFill>
                <a:ea typeface="ＭＳ Ｐ明朝" charset="-128"/>
                <a:cs typeface="Times New Roman" pitchFamily="18" charset="0"/>
                <a:sym typeface="Wingdings" pitchFamily="2" charset="2"/>
              </a:rPr>
              <a:t>M</a:t>
            </a:r>
            <a:r>
              <a:rPr lang="en-US" altLang="ja-JP" sz="2400" baseline="-25000" dirty="0" err="1" smtClean="0">
                <a:solidFill>
                  <a:schemeClr val="tx2"/>
                </a:solidFill>
                <a:ea typeface="ＭＳ Ｐ明朝" charset="-128"/>
                <a:cs typeface="Times New Roman" pitchFamily="18" charset="0"/>
                <a:sym typeface="Wingdings" pitchFamily="2" charset="2"/>
              </a:rPr>
              <a:t>Pl</a:t>
            </a:r>
            <a:r>
              <a:rPr lang="en-US" altLang="ja-JP" sz="2400" dirty="0" smtClean="0">
                <a:solidFill>
                  <a:schemeClr val="tx2"/>
                </a:solidFill>
                <a:ea typeface="ＭＳ Ｐ明朝" charset="-128"/>
                <a:cs typeface="Times New Roman" pitchFamily="18" charset="0"/>
                <a:sym typeface="Wingdings" pitchFamily="2" charset="2"/>
              </a:rPr>
              <a:t>~(</a:t>
            </a:r>
            <a:r>
              <a:rPr lang="en-US" altLang="ja-JP" sz="2400" dirty="0" err="1" smtClean="0">
                <a:solidFill>
                  <a:schemeClr val="tx2"/>
                </a:solidFill>
                <a:ea typeface="ＭＳ Ｐ明朝" charset="-128"/>
                <a:cs typeface="Times New Roman" pitchFamily="18" charset="0"/>
                <a:sym typeface="Wingdings" pitchFamily="2" charset="2"/>
              </a:rPr>
              <a:t>hc</a:t>
            </a:r>
            <a:r>
              <a:rPr lang="en-US" altLang="ja-JP" sz="2400" dirty="0" smtClean="0">
                <a:solidFill>
                  <a:schemeClr val="tx2"/>
                </a:solidFill>
                <a:ea typeface="ＭＳ Ｐ明朝" charset="-128"/>
                <a:cs typeface="Times New Roman" pitchFamily="18" charset="0"/>
                <a:sym typeface="Wingdings" pitchFamily="2" charset="2"/>
              </a:rPr>
              <a:t>/G)</a:t>
            </a:r>
            <a:r>
              <a:rPr lang="en-US" altLang="ja-JP" sz="2400" baseline="30000" dirty="0" smtClean="0">
                <a:solidFill>
                  <a:schemeClr val="tx2"/>
                </a:solidFill>
                <a:ea typeface="ＭＳ Ｐ明朝" charset="-128"/>
                <a:cs typeface="Times New Roman" pitchFamily="18" charset="0"/>
                <a:sym typeface="Wingdings" pitchFamily="2" charset="2"/>
              </a:rPr>
              <a:t>1/2 </a:t>
            </a:r>
            <a:r>
              <a:rPr lang="en-US" altLang="ja-JP" sz="2400" dirty="0" smtClean="0">
                <a:solidFill>
                  <a:schemeClr val="tx2"/>
                </a:solidFill>
                <a:ea typeface="ＭＳ Ｐ明朝" charset="-128"/>
                <a:cs typeface="Times New Roman" pitchFamily="18" charset="0"/>
                <a:sym typeface="Wingdings" pitchFamily="2" charset="2"/>
              </a:rPr>
              <a:t>~10</a:t>
            </a:r>
            <a:r>
              <a:rPr lang="en-US" altLang="ja-JP" sz="2400" baseline="30000" dirty="0" smtClean="0">
                <a:solidFill>
                  <a:schemeClr val="tx2"/>
                </a:solidFill>
                <a:ea typeface="ＭＳ Ｐ明朝" charset="-128"/>
                <a:cs typeface="Times New Roman" pitchFamily="18" charset="0"/>
                <a:sym typeface="Wingdings" pitchFamily="2" charset="2"/>
              </a:rPr>
              <a:t>19</a:t>
            </a:r>
            <a:r>
              <a:rPr lang="en-US" altLang="ja-JP" sz="2400" dirty="0" smtClean="0">
                <a:solidFill>
                  <a:schemeClr val="tx2"/>
                </a:solidFill>
                <a:ea typeface="ＭＳ Ｐ明朝" charset="-128"/>
                <a:cs typeface="Times New Roman" pitchFamily="18" charset="0"/>
                <a:sym typeface="Wingdings" pitchFamily="2" charset="2"/>
              </a:rPr>
              <a:t>GeV </a:t>
            </a:r>
          </a:p>
          <a:p>
            <a:r>
              <a:rPr lang="en-US" altLang="ja-JP" sz="2400" dirty="0" smtClean="0">
                <a:solidFill>
                  <a:schemeClr val="tx2"/>
                </a:solidFill>
                <a:ea typeface="ＭＳ Ｐ明朝" charset="-128"/>
                <a:cs typeface="Times New Roman" pitchFamily="18" charset="0"/>
                <a:sym typeface="Wingdings" pitchFamily="2" charset="2"/>
              </a:rPr>
              <a:t>            (</a:t>
            </a:r>
            <a:r>
              <a:rPr lang="en-US" altLang="ja-JP" sz="2400" dirty="0" err="1" smtClean="0">
                <a:solidFill>
                  <a:schemeClr val="tx2"/>
                </a:solidFill>
                <a:latin typeface="Symbol" pitchFamily="18" charset="2"/>
                <a:ea typeface="ＭＳ Ｐ明朝" charset="-128"/>
                <a:cs typeface="Times New Roman" pitchFamily="18" charset="0"/>
                <a:sym typeface="Wingdings" pitchFamily="2" charset="2"/>
              </a:rPr>
              <a:t>r</a:t>
            </a:r>
            <a:r>
              <a:rPr lang="en-US" altLang="ja-JP" sz="2400" baseline="-25000" dirty="0" err="1" smtClean="0">
                <a:solidFill>
                  <a:schemeClr val="tx2"/>
                </a:solidFill>
                <a:ea typeface="ＭＳ Ｐ明朝" charset="-128"/>
                <a:cs typeface="Times New Roman" pitchFamily="18" charset="0"/>
                <a:sym typeface="Wingdings" pitchFamily="2" charset="2"/>
              </a:rPr>
              <a:t>pl</a:t>
            </a:r>
            <a:r>
              <a:rPr lang="en-US" altLang="ja-JP" sz="2400" dirty="0" err="1" smtClean="0">
                <a:solidFill>
                  <a:schemeClr val="tx2"/>
                </a:solidFill>
                <a:ea typeface="ＭＳ Ｐ明朝" charset="-128"/>
                <a:cs typeface="Times New Roman" pitchFamily="18" charset="0"/>
                <a:sym typeface="Wingdings" pitchFamily="2" charset="2"/>
              </a:rPr>
              <a:t>~</a:t>
            </a:r>
            <a:r>
              <a:rPr lang="en-US" altLang="ja-JP" sz="2400" dirty="0" err="1" smtClean="0">
                <a:solidFill>
                  <a:schemeClr val="tx2"/>
                </a:solidFill>
                <a:latin typeface="Symbol" pitchFamily="18" charset="2"/>
                <a:ea typeface="ＭＳ Ｐ明朝" charset="-128"/>
                <a:cs typeface="Times New Roman" pitchFamily="18" charset="0"/>
                <a:sym typeface="Wingdings" pitchFamily="2" charset="2"/>
              </a:rPr>
              <a:t>r</a:t>
            </a:r>
            <a:r>
              <a:rPr lang="en-US" altLang="ja-JP" sz="2400" baseline="-25000" dirty="0" err="1" smtClean="0">
                <a:solidFill>
                  <a:schemeClr val="tx2"/>
                </a:solidFill>
                <a:ea typeface="ＭＳ Ｐ明朝" charset="-128"/>
                <a:cs typeface="Times New Roman" pitchFamily="18" charset="0"/>
                <a:sym typeface="Wingdings" pitchFamily="2" charset="2"/>
              </a:rPr>
              <a:t>BH</a:t>
            </a:r>
            <a:r>
              <a:rPr lang="en-US" altLang="ja-JP" sz="2400" dirty="0" smtClean="0">
                <a:solidFill>
                  <a:schemeClr val="tx2"/>
                </a:solidFill>
                <a:ea typeface="ＭＳ Ｐ明朝" charset="-128"/>
                <a:cs typeface="Times New Roman" pitchFamily="18" charset="0"/>
                <a:sym typeface="Wingdings" pitchFamily="2" charset="2"/>
              </a:rPr>
              <a:t>: a measure of CPT violation)</a:t>
            </a:r>
          </a:p>
          <a:p>
            <a:endParaRPr lang="en-US" altLang="ja-JP" sz="2400" dirty="0" smtClean="0">
              <a:solidFill>
                <a:schemeClr val="tx2"/>
              </a:solidFill>
              <a:ea typeface="ＭＳ Ｐ明朝" charset="-128"/>
              <a:cs typeface="Times New Roman" pitchFamily="18" charset="0"/>
              <a:sym typeface="Wingdings" pitchFamily="2" charset="2"/>
            </a:endParaRPr>
          </a:p>
          <a:p>
            <a:r>
              <a:rPr lang="en-US" altLang="ja-JP" sz="2400" dirty="0" smtClean="0">
                <a:solidFill>
                  <a:schemeClr val="tx2"/>
                </a:solidFill>
                <a:ea typeface="ＭＳ Ｐ明朝" charset="-128"/>
                <a:cs typeface="Times New Roman" pitchFamily="18" charset="0"/>
                <a:sym typeface="Wingdings" pitchFamily="2" charset="2"/>
              </a:rPr>
              <a:t> Not accessible artificially (by accelerators) forever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4211364" y="3770701"/>
            <a:ext cx="17287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kumimoji="0" lang="en-US" altLang="ja-JP" sz="2400" dirty="0">
                <a:solidFill>
                  <a:srgbClr val="FF0000"/>
                </a:solidFill>
                <a:ea typeface="ＭＳ 明朝" pitchFamily="17" charset="-128"/>
                <a:cs typeface="Times New Roman" pitchFamily="18" charset="0"/>
              </a:rPr>
              <a:t>~10kHz</a:t>
            </a: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115616" y="4653136"/>
            <a:ext cx="626469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 dirty="0" smtClean="0">
                <a:solidFill>
                  <a:srgbClr val="FF0000"/>
                </a:solidFill>
                <a:ea typeface="ＤＦ流隷体W5" pitchFamily="65" charset="-128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altLang="ja-JP" sz="2400" dirty="0" smtClean="0">
                <a:solidFill>
                  <a:srgbClr val="FF0000"/>
                </a:solidFill>
                <a:ea typeface="ＤＦ流隷体W5" pitchFamily="65" charset="-128"/>
                <a:cs typeface="Times New Roman" pitchFamily="18" charset="0"/>
              </a:rPr>
              <a:t>Listen to the </a:t>
            </a:r>
            <a:r>
              <a:rPr lang="en-US" altLang="ja-JP" sz="2400" b="1" dirty="0" smtClean="0">
                <a:solidFill>
                  <a:srgbClr val="FF0000"/>
                </a:solidFill>
                <a:ea typeface="ＤＦ流隷体W5" pitchFamily="65" charset="-128"/>
                <a:cs typeface="Times New Roman" pitchFamily="18" charset="0"/>
              </a:rPr>
              <a:t>whisper </a:t>
            </a:r>
            <a:r>
              <a:rPr lang="en-US" altLang="ja-JP" sz="2400" dirty="0" smtClean="0">
                <a:solidFill>
                  <a:srgbClr val="FF0000"/>
                </a:solidFill>
                <a:ea typeface="ＤＦ流隷体W5" pitchFamily="65" charset="-128"/>
                <a:cs typeface="Times New Roman" pitchFamily="18" charset="0"/>
              </a:rPr>
              <a:t>of nature: mild physics, where atomic and atomic collision physics play the vital role!</a:t>
            </a:r>
            <a:endParaRPr lang="en-US" altLang="ja-JP" sz="2400" dirty="0">
              <a:solidFill>
                <a:srgbClr val="FF0000"/>
              </a:solidFill>
              <a:ea typeface="ＤＦ流隷体W5" pitchFamily="65" charset="-128"/>
              <a:cs typeface="Times New Roman" pitchFamily="18" charset="0"/>
            </a:endParaRP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1403648" y="3768469"/>
            <a:ext cx="3456086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 dirty="0">
                <a:solidFill>
                  <a:schemeClr val="tx2"/>
                </a:solidFill>
                <a:ea typeface="ＭＳ 明朝" pitchFamily="17" charset="-128"/>
                <a:cs typeface="Times New Roman" pitchFamily="18" charset="0"/>
              </a:rPr>
              <a:t>(</a:t>
            </a:r>
            <a:r>
              <a:rPr lang="en-US" altLang="ja-JP" sz="2400" dirty="0" err="1" smtClean="0">
                <a:solidFill>
                  <a:schemeClr val="tx2"/>
                </a:solidFill>
                <a:ea typeface="ＭＳ 明朝" pitchFamily="17" charset="-128"/>
                <a:cs typeface="Times New Roman" pitchFamily="18" charset="0"/>
              </a:rPr>
              <a:t>m</a:t>
            </a:r>
            <a:r>
              <a:rPr lang="en-US" altLang="ja-JP" sz="2400" baseline="-25000" dirty="0" err="1" smtClean="0">
                <a:solidFill>
                  <a:schemeClr val="tx2"/>
                </a:solidFill>
                <a:ea typeface="ＭＳ 明朝" pitchFamily="17" charset="-128"/>
                <a:cs typeface="Times New Roman" pitchFamily="18" charset="0"/>
              </a:rPr>
              <a:t>p</a:t>
            </a:r>
            <a:r>
              <a:rPr lang="en-US" altLang="ja-JP" sz="2400" dirty="0" smtClean="0">
                <a:solidFill>
                  <a:schemeClr val="tx2"/>
                </a:solidFill>
                <a:ea typeface="ＭＳ 明朝" pitchFamily="17" charset="-128"/>
                <a:cs typeface="Times New Roman" pitchFamily="18" charset="0"/>
              </a:rPr>
              <a:t>/</a:t>
            </a:r>
            <a:r>
              <a:rPr lang="en-US" altLang="ja-JP" sz="2400" dirty="0" err="1" smtClean="0">
                <a:solidFill>
                  <a:schemeClr val="tx2"/>
                </a:solidFill>
                <a:ea typeface="ＭＳ 明朝" pitchFamily="17" charset="-128"/>
                <a:cs typeface="Times New Roman" pitchFamily="18" charset="0"/>
              </a:rPr>
              <a:t>M</a:t>
            </a:r>
            <a:r>
              <a:rPr lang="en-US" altLang="ja-JP" sz="2400" baseline="-25000" dirty="0" err="1" smtClean="0">
                <a:solidFill>
                  <a:schemeClr val="tx2"/>
                </a:solidFill>
                <a:ea typeface="ＭＳ 明朝" pitchFamily="17" charset="-128"/>
                <a:cs typeface="Times New Roman" pitchFamily="18" charset="0"/>
              </a:rPr>
              <a:t>pl</a:t>
            </a:r>
            <a:r>
              <a:rPr lang="en-US" altLang="ja-JP" sz="2400" dirty="0" smtClean="0">
                <a:solidFill>
                  <a:schemeClr val="tx2"/>
                </a:solidFill>
                <a:ea typeface="ＭＳ 明朝" pitchFamily="17" charset="-128"/>
                <a:cs typeface="Times New Roman" pitchFamily="18" charset="0"/>
              </a:rPr>
              <a:t>)m</a:t>
            </a:r>
            <a:r>
              <a:rPr lang="en-US" altLang="ja-JP" sz="2400" baseline="-25000" dirty="0" smtClean="0">
                <a:solidFill>
                  <a:schemeClr val="tx2"/>
                </a:solidFill>
                <a:ea typeface="ＭＳ 明朝" pitchFamily="17" charset="-128"/>
                <a:cs typeface="Times New Roman" pitchFamily="18" charset="0"/>
              </a:rPr>
              <a:t>p</a:t>
            </a:r>
            <a:r>
              <a:rPr lang="en-US" altLang="ja-JP" sz="2400" dirty="0" smtClean="0">
                <a:solidFill>
                  <a:schemeClr val="tx2"/>
                </a:solidFill>
                <a:ea typeface="ＭＳ 明朝" pitchFamily="17" charset="-128"/>
                <a:cs typeface="Times New Roman" pitchFamily="18" charset="0"/>
              </a:rPr>
              <a:t>c</a:t>
            </a:r>
            <a:r>
              <a:rPr lang="en-US" altLang="ja-JP" sz="2400" baseline="30000" dirty="0" smtClean="0">
                <a:solidFill>
                  <a:schemeClr val="tx2"/>
                </a:solidFill>
                <a:ea typeface="ＭＳ 明朝" pitchFamily="17" charset="-128"/>
                <a:cs typeface="Times New Roman" pitchFamily="18" charset="0"/>
              </a:rPr>
              <a:t>2</a:t>
            </a:r>
            <a:r>
              <a:rPr lang="en-US" altLang="ja-JP" sz="2400" dirty="0" smtClean="0">
                <a:solidFill>
                  <a:schemeClr val="tx2"/>
                </a:solidFill>
                <a:ea typeface="ＭＳ 明朝" pitchFamily="17" charset="-128"/>
                <a:cs typeface="Times New Roman" pitchFamily="18" charset="0"/>
              </a:rPr>
              <a:t>~10</a:t>
            </a:r>
            <a:r>
              <a:rPr lang="en-US" altLang="ja-JP" sz="2400" baseline="30000" dirty="0" smtClean="0">
                <a:solidFill>
                  <a:schemeClr val="tx2"/>
                </a:solidFill>
                <a:ea typeface="ＭＳ 明朝" pitchFamily="17" charset="-128"/>
                <a:cs typeface="Times New Roman" pitchFamily="18" charset="0"/>
              </a:rPr>
              <a:t>-19</a:t>
            </a:r>
            <a:r>
              <a:rPr lang="en-US" altLang="ja-JP" sz="2400" dirty="0" smtClean="0">
                <a:solidFill>
                  <a:schemeClr val="tx2"/>
                </a:solidFill>
                <a:ea typeface="ＭＳ 明朝" pitchFamily="17" charset="-128"/>
                <a:cs typeface="Times New Roman" pitchFamily="18" charset="0"/>
              </a:rPr>
              <a:t>GeV</a:t>
            </a:r>
            <a:endParaRPr lang="en-US" altLang="ja-JP" sz="2400" dirty="0">
              <a:solidFill>
                <a:schemeClr val="tx2"/>
              </a:solidFill>
              <a:ea typeface="ＭＳ 明朝" pitchFamily="17" charset="-128"/>
              <a:cs typeface="Times New Roman" pitchFamily="18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115616" y="3246075"/>
            <a:ext cx="56166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 dirty="0" smtClean="0">
                <a:solidFill>
                  <a:schemeClr val="tx2"/>
                </a:solidFill>
                <a:ea typeface="ＭＳ 明朝" pitchFamily="17" charset="-128"/>
                <a:cs typeface="Times New Roman" pitchFamily="18" charset="0"/>
                <a:sym typeface="Wingdings" pitchFamily="2" charset="2"/>
              </a:rPr>
              <a:t> high precision experiments</a:t>
            </a:r>
          </a:p>
        </p:txBody>
      </p:sp>
    </p:spTree>
    <p:extLst>
      <p:ext uri="{BB962C8B-B14F-4D97-AF65-F5344CB8AC3E}">
        <p14:creationId xmlns:p14="http://schemas.microsoft.com/office/powerpoint/2010/main" val="2425825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3528" y="1700808"/>
            <a:ext cx="8229600" cy="4536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dirty="0" smtClean="0"/>
              <a:t>1. A brief look back of antiparticle/antimatter</a:t>
            </a:r>
          </a:p>
          <a:p>
            <a:pPr marL="0" indent="0">
              <a:buNone/>
            </a:pPr>
            <a:r>
              <a:rPr lang="en-US" altLang="ja-JP" dirty="0" smtClean="0"/>
              <a:t>2. CPT symmetry: the fundamental question</a:t>
            </a:r>
          </a:p>
          <a:p>
            <a:pPr marL="0" indent="0">
              <a:buNone/>
            </a:pPr>
            <a:r>
              <a:rPr lang="en-US" altLang="ja-JP" dirty="0" smtClean="0"/>
              <a:t>3. </a:t>
            </a:r>
            <a:r>
              <a:rPr lang="en-US" altLang="ja-JP" dirty="0" smtClean="0">
                <a:solidFill>
                  <a:srgbClr val="FF0000"/>
                </a:solidFill>
              </a:rPr>
              <a:t>What to measure, what to prepare</a:t>
            </a:r>
          </a:p>
          <a:p>
            <a:pPr marL="0" indent="0">
              <a:buNone/>
            </a:pPr>
            <a:r>
              <a:rPr lang="en-US" altLang="ja-JP" dirty="0" smtClean="0"/>
              <a:t>4. Manipulation of </a:t>
            </a:r>
            <a:r>
              <a:rPr lang="en-US" altLang="ja-JP" dirty="0" smtClean="0">
                <a:latin typeface="Times New Roman Antimatter" pitchFamily="18" charset="0"/>
              </a:rPr>
              <a:t>H</a:t>
            </a:r>
            <a:r>
              <a:rPr lang="en-US" altLang="ja-JP" dirty="0" smtClean="0"/>
              <a:t>: two schemes from latest results</a:t>
            </a:r>
          </a:p>
          <a:p>
            <a:pPr marL="0" indent="0">
              <a:buNone/>
            </a:pPr>
            <a:r>
              <a:rPr lang="en-US" altLang="ja-JP" dirty="0" smtClean="0"/>
              <a:t>5. Future </a:t>
            </a:r>
          </a:p>
          <a:p>
            <a:pPr marL="0" indent="0">
              <a:buNone/>
            </a:pPr>
            <a:r>
              <a:rPr lang="en-US" altLang="ja-JP" dirty="0" smtClean="0"/>
              <a:t>6. Summary</a:t>
            </a:r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547664" y="476672"/>
            <a:ext cx="44644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dirty="0" smtClean="0">
                <a:latin typeface="+mj-lt"/>
              </a:rPr>
              <a:t>Contents</a:t>
            </a:r>
            <a:endParaRPr kumimoji="1" lang="ja-JP" altLang="en-US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5420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051520"/>
          </a:xfrm>
        </p:spPr>
        <p:txBody>
          <a:bodyPr/>
          <a:lstStyle/>
          <a:p>
            <a:r>
              <a:rPr lang="en-US" altLang="ja-JP" dirty="0" smtClean="0">
                <a:effectLst/>
                <a:latin typeface="+mn-lt"/>
                <a:ea typeface="ＭＳ 明朝" pitchFamily="17" charset="-128"/>
              </a:rPr>
              <a:t>Why antihydrogen?</a:t>
            </a:r>
            <a:endParaRPr lang="en-US" dirty="0">
              <a:effectLst/>
              <a:latin typeface="+mn-lt"/>
              <a:ea typeface="ＭＳ 明朝" pitchFamily="17" charset="-128"/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340768"/>
            <a:ext cx="8507288" cy="5241194"/>
          </a:xfrm>
        </p:spPr>
        <p:txBody>
          <a:bodyPr>
            <a:normAutofit/>
          </a:bodyPr>
          <a:lstStyle/>
          <a:p>
            <a:r>
              <a:rPr lang="en-US" altLang="ja-JP" dirty="0" smtClean="0">
                <a:ea typeface="ＭＳ 明朝" pitchFamily="17" charset="-128"/>
              </a:rPr>
              <a:t>The simplest antimatter</a:t>
            </a:r>
          </a:p>
          <a:p>
            <a:r>
              <a:rPr lang="en-US" altLang="ja-JP" dirty="0" smtClean="0">
                <a:ea typeface="ＭＳ 明朝" pitchFamily="17" charset="-128"/>
              </a:rPr>
              <a:t>Hydrogen, the opposite number of antihydrogen, has been studied with extremely high precision, an excellent reference</a:t>
            </a:r>
          </a:p>
          <a:p>
            <a:pPr marL="0" indent="0">
              <a:buNone/>
            </a:pPr>
            <a:endParaRPr lang="en-US" altLang="ja-JP" dirty="0" smtClean="0">
              <a:ea typeface="ＭＳ 明朝" pitchFamily="17" charset="-128"/>
            </a:endParaRPr>
          </a:p>
          <a:p>
            <a:r>
              <a:rPr lang="en-US" altLang="ja-JP" dirty="0" smtClean="0">
                <a:ea typeface="ＭＳ 明朝" pitchFamily="17" charset="-128"/>
              </a:rPr>
              <a:t>And anyway, exotic!</a:t>
            </a:r>
          </a:p>
        </p:txBody>
      </p:sp>
    </p:spTree>
    <p:extLst>
      <p:ext uri="{BB962C8B-B14F-4D97-AF65-F5344CB8AC3E}">
        <p14:creationId xmlns:p14="http://schemas.microsoft.com/office/powerpoint/2010/main" val="1459038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42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6385221"/>
              </p:ext>
            </p:extLst>
          </p:nvPr>
        </p:nvGraphicFramePr>
        <p:xfrm>
          <a:off x="755576" y="1288464"/>
          <a:ext cx="7772400" cy="1475078"/>
        </p:xfrm>
        <a:graphic>
          <a:graphicData uri="http://schemas.openxmlformats.org/drawingml/2006/table">
            <a:tbl>
              <a:tblPr/>
              <a:tblGrid>
                <a:gridCol w="1143000"/>
                <a:gridCol w="1981200"/>
                <a:gridCol w="1981200"/>
                <a:gridCol w="2667000"/>
              </a:tblGrid>
              <a:tr h="561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j-lt"/>
                        <a:ea typeface="ＭＳ Ｐ明朝" pitchFamily="18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明朝" pitchFamily="18" charset="-128"/>
                          <a:cs typeface="Times New Roman" pitchFamily="18" charset="0"/>
                        </a:rPr>
                        <a:t>|m</a:t>
                      </a:r>
                      <a:r>
                        <a:rPr kumimoji="1" lang="en-US" altLang="ja-JP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明朝" pitchFamily="18" charset="-128"/>
                          <a:cs typeface="Times New Roman" pitchFamily="18" charset="0"/>
                        </a:rPr>
                        <a:t>m</a:t>
                      </a: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明朝" pitchFamily="18" charset="-128"/>
                          <a:cs typeface="Times New Roman" pitchFamily="18" charset="0"/>
                        </a:rPr>
                        <a:t>-m</a:t>
                      </a:r>
                      <a:r>
                        <a:rPr kumimoji="1" lang="en-US" altLang="ja-JP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明朝" pitchFamily="18" charset="-128"/>
                          <a:cs typeface="Times New Roman" pitchFamily="18" charset="0"/>
                        </a:rPr>
                        <a:t>a</a:t>
                      </a: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明朝" pitchFamily="18" charset="-128"/>
                          <a:cs typeface="Times New Roman" pitchFamily="18" charset="0"/>
                        </a:rPr>
                        <a:t>|/m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明朝" pitchFamily="18" charset="-128"/>
                          <a:cs typeface="Times New Roman" pitchFamily="18" charset="0"/>
                        </a:rPr>
                        <a:t>|</a:t>
                      </a:r>
                      <a:r>
                        <a:rPr kumimoji="1" lang="en-US" altLang="ja-JP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明朝" pitchFamily="18" charset="-128"/>
                          <a:cs typeface="Times New Roman" pitchFamily="18" charset="0"/>
                        </a:rPr>
                        <a:t>q</a:t>
                      </a:r>
                      <a:r>
                        <a:rPr kumimoji="1" lang="en-US" altLang="ja-JP" sz="20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明朝" pitchFamily="18" charset="-128"/>
                          <a:cs typeface="Times New Roman" pitchFamily="18" charset="0"/>
                        </a:rPr>
                        <a:t>m</a:t>
                      </a:r>
                      <a:r>
                        <a:rPr kumimoji="1" lang="en-US" altLang="ja-JP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明朝" pitchFamily="18" charset="-128"/>
                          <a:cs typeface="Times New Roman" pitchFamily="18" charset="0"/>
                        </a:rPr>
                        <a:t>+q</a:t>
                      </a:r>
                      <a:r>
                        <a:rPr kumimoji="1" lang="en-US" altLang="ja-JP" sz="20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明朝" pitchFamily="18" charset="-128"/>
                          <a:cs typeface="Times New Roman" pitchFamily="18" charset="0"/>
                        </a:rPr>
                        <a:t>a</a:t>
                      </a: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明朝" pitchFamily="18" charset="-128"/>
                          <a:cs typeface="Times New Roman" pitchFamily="18" charset="0"/>
                        </a:rPr>
                        <a:t>|/|q|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明朝" pitchFamily="18" charset="-128"/>
                          <a:cs typeface="Times New Roman" pitchFamily="18" charset="0"/>
                        </a:rPr>
                        <a:t>|g</a:t>
                      </a:r>
                      <a:r>
                        <a:rPr kumimoji="1" lang="en-US" altLang="ja-JP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明朝" pitchFamily="18" charset="-128"/>
                          <a:cs typeface="Times New Roman" pitchFamily="18" charset="0"/>
                        </a:rPr>
                        <a:t>m</a:t>
                      </a: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明朝" pitchFamily="18" charset="-128"/>
                          <a:cs typeface="Times New Roman" pitchFamily="18" charset="0"/>
                        </a:rPr>
                        <a:t>-</a:t>
                      </a:r>
                      <a:r>
                        <a:rPr kumimoji="1" lang="en-US" altLang="ja-JP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明朝" pitchFamily="18" charset="-128"/>
                          <a:cs typeface="Times New Roman" pitchFamily="18" charset="0"/>
                        </a:rPr>
                        <a:t>g</a:t>
                      </a:r>
                      <a:r>
                        <a:rPr kumimoji="1" lang="en-US" altLang="ja-JP" sz="20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明朝" pitchFamily="18" charset="-128"/>
                          <a:cs typeface="Times New Roman" pitchFamily="18" charset="0"/>
                        </a:rPr>
                        <a:t>a</a:t>
                      </a: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明朝" pitchFamily="18" charset="-128"/>
                          <a:cs typeface="Times New Roman" pitchFamily="18" charset="0"/>
                        </a:rPr>
                        <a:t>|/|g|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29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明朝" pitchFamily="18" charset="-128"/>
                          <a:cs typeface="Times New Roman" pitchFamily="18" charset="0"/>
                        </a:rPr>
                        <a:t>e</a:t>
                      </a:r>
                      <a:r>
                        <a:rPr kumimoji="1" lang="en-US" altLang="ja-JP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明朝" pitchFamily="18" charset="-128"/>
                          <a:cs typeface="Times New Roman" pitchFamily="18" charset="0"/>
                        </a:rPr>
                        <a:t>-</a:t>
                      </a: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明朝" pitchFamily="18" charset="-128"/>
                          <a:cs typeface="Times New Roman" pitchFamily="18" charset="0"/>
                        </a:rPr>
                        <a:t> vs e</a:t>
                      </a:r>
                      <a:r>
                        <a:rPr kumimoji="1" lang="en-US" altLang="ja-JP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明朝" pitchFamily="18" charset="-128"/>
                          <a:cs typeface="Times New Roman" pitchFamily="18" charset="0"/>
                        </a:rPr>
                        <a:t>+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明朝" pitchFamily="18" charset="-128"/>
                          <a:cs typeface="Times New Roman" pitchFamily="18" charset="0"/>
                        </a:rPr>
                        <a:t>&lt;8x10</a:t>
                      </a:r>
                      <a:r>
                        <a:rPr kumimoji="1" lang="en-US" altLang="ja-JP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明朝" pitchFamily="18" charset="-128"/>
                          <a:cs typeface="Times New Roman" pitchFamily="18" charset="0"/>
                        </a:rPr>
                        <a:t>-9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明朝" pitchFamily="18" charset="-128"/>
                          <a:cs typeface="Times New Roman" pitchFamily="18" charset="0"/>
                        </a:rPr>
                        <a:t>&lt;4x10</a:t>
                      </a:r>
                      <a:r>
                        <a:rPr kumimoji="1" lang="en-US" altLang="ja-JP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明朝" pitchFamily="18" charset="-128"/>
                          <a:cs typeface="Times New Roman" pitchFamily="18" charset="0"/>
                        </a:rPr>
                        <a:t>-8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明朝" pitchFamily="18" charset="-128"/>
                          <a:cs typeface="Times New Roman" pitchFamily="18" charset="0"/>
                        </a:rPr>
                        <a:t>(-0.5±2.1)x10</a:t>
                      </a:r>
                      <a:r>
                        <a:rPr kumimoji="1" lang="en-US" altLang="ja-JP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明朝" pitchFamily="18" charset="-128"/>
                          <a:cs typeface="Times New Roman" pitchFamily="18" charset="0"/>
                        </a:rPr>
                        <a:t>-12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01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明朝" pitchFamily="18" charset="-128"/>
                          <a:cs typeface="Times New Roman" pitchFamily="18" charset="0"/>
                        </a:rPr>
                        <a:t>p </a:t>
                      </a:r>
                      <a:r>
                        <a:rPr kumimoji="1" lang="en-US" altLang="ja-JP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明朝" pitchFamily="18" charset="-128"/>
                          <a:cs typeface="Times New Roman" pitchFamily="18" charset="0"/>
                        </a:rPr>
                        <a:t>vs</a:t>
                      </a: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明朝" pitchFamily="18" charset="-128"/>
                          <a:cs typeface="Times New Roman" pitchFamily="18" charset="0"/>
                        </a:rPr>
                        <a:t> </a:t>
                      </a: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 Antimatter" pitchFamily="18" charset="0"/>
                          <a:ea typeface="ＭＳ Ｐ明朝" pitchFamily="18" charset="-128"/>
                          <a:cs typeface="Times New Roman" pitchFamily="18" charset="0"/>
                        </a:rPr>
                        <a:t>p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明朝" pitchFamily="18" charset="-128"/>
                          <a:cs typeface="Times New Roman" pitchFamily="18" charset="0"/>
                        </a:rPr>
                        <a:t>&lt;2x10</a:t>
                      </a:r>
                      <a:r>
                        <a:rPr kumimoji="1" lang="en-US" altLang="ja-JP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明朝" pitchFamily="18" charset="-128"/>
                          <a:cs typeface="Times New Roman" pitchFamily="18" charset="0"/>
                        </a:rPr>
                        <a:t>-9</a:t>
                      </a: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明朝" pitchFamily="18" charset="-128"/>
                          <a:cs typeface="Times New Roman" pitchFamily="18" charset="0"/>
                        </a:rPr>
                        <a:t> </a:t>
                      </a:r>
                      <a:endParaRPr kumimoji="1" lang="en-US" altLang="ja-JP" sz="20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j-lt"/>
                        <a:ea typeface="ＭＳ Ｐ明朝" pitchFamily="18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明朝" pitchFamily="18" charset="-128"/>
                          <a:cs typeface="Times New Roman" pitchFamily="18" charset="0"/>
                        </a:rPr>
                        <a:t>&lt;2x10</a:t>
                      </a:r>
                      <a:r>
                        <a:rPr kumimoji="1" lang="en-US" altLang="ja-JP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明朝" pitchFamily="18" charset="-128"/>
                          <a:cs typeface="Times New Roman" pitchFamily="18" charset="0"/>
                        </a:rPr>
                        <a:t>-9</a:t>
                      </a:r>
                      <a:endParaRPr kumimoji="1" lang="en-US" altLang="ja-JP" sz="20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j-lt"/>
                        <a:ea typeface="ＭＳ Ｐ明朝" pitchFamily="18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明朝" pitchFamily="18" charset="-128"/>
                          <a:cs typeface="Times New Roman" pitchFamily="18" charset="0"/>
                        </a:rPr>
                        <a:t>(-0.1±2.9)x10</a:t>
                      </a:r>
                      <a:r>
                        <a:rPr kumimoji="1" lang="en-US" altLang="ja-JP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明朝" pitchFamily="18" charset="-128"/>
                          <a:cs typeface="Times New Roman" pitchFamily="18" charset="0"/>
                        </a:rPr>
                        <a:t>-</a:t>
                      </a:r>
                      <a:r>
                        <a:rPr kumimoji="1" lang="en-US" altLang="ja-JP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  <a:ea typeface="ＭＳ Ｐ明朝" pitchFamily="18" charset="-128"/>
                          <a:cs typeface="Times New Roman" pitchFamily="18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3" name="Group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8021241"/>
              </p:ext>
            </p:extLst>
          </p:nvPr>
        </p:nvGraphicFramePr>
        <p:xfrm>
          <a:off x="435003" y="3900080"/>
          <a:ext cx="8423276" cy="1401128"/>
        </p:xfrm>
        <a:graphic>
          <a:graphicData uri="http://schemas.openxmlformats.org/drawingml/2006/table">
            <a:tbl>
              <a:tblPr/>
              <a:tblGrid>
                <a:gridCol w="886146"/>
                <a:gridCol w="3694448"/>
                <a:gridCol w="1625687"/>
                <a:gridCol w="2216995"/>
              </a:tblGrid>
              <a:tr h="360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1" lang="ja-JP" altLang="ja-JP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ＤＦ流隷体W5" pitchFamily="65" charset="-128"/>
                          <a:cs typeface="Times New Roman" pitchFamily="18" charset="0"/>
                        </a:rPr>
                        <a:t>experiments</a:t>
                      </a:r>
                      <a:r>
                        <a:rPr kumimoji="1" lang="ja-JP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ＤＦ流隷体W5" pitchFamily="65" charset="-128"/>
                          <a:cs typeface="Times New Roman" pitchFamily="18" charset="0"/>
                        </a:rPr>
                        <a:t>（</a:t>
                      </a: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ＤＦ流隷体W5" pitchFamily="65" charset="-128"/>
                          <a:cs typeface="Times New Roman" pitchFamily="18" charset="0"/>
                        </a:rPr>
                        <a:t>Hz</a:t>
                      </a:r>
                      <a:r>
                        <a:rPr kumimoji="1" lang="ja-JP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ＤＦ流隷体W5" pitchFamily="65" charset="-128"/>
                          <a:cs typeface="Times New Roman" pitchFamily="18" charset="0"/>
                        </a:rPr>
                        <a:t>）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Symbol" pitchFamily="18" charset="2"/>
                          <a:ea typeface="ＭＳ Ｐゴシック" pitchFamily="50" charset="-128"/>
                          <a:cs typeface="Times New Roman" pitchFamily="18" charset="0"/>
                        </a:rPr>
                        <a:t>Dn</a:t>
                      </a:r>
                      <a:r>
                        <a:rPr kumimoji="1" lang="en-US" altLang="ja-JP" sz="2000" b="0" i="0" u="none" strike="noStrike" cap="none" normalizeH="0" baseline="-3000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ゴシック" pitchFamily="50" charset="-128"/>
                          <a:cs typeface="Times New Roman" pitchFamily="18" charset="0"/>
                        </a:rPr>
                        <a:t>exp</a:t>
                      </a: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ゴシック" pitchFamily="50" charset="-128"/>
                          <a:cs typeface="Times New Roman" pitchFamily="18" charset="0"/>
                        </a:rPr>
                        <a:t>/</a:t>
                      </a: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Symbol" pitchFamily="18" charset="2"/>
                          <a:ea typeface="ＭＳ Ｐゴシック" pitchFamily="50" charset="-128"/>
                          <a:cs typeface="Times New Roman" pitchFamily="18" charset="0"/>
                        </a:rPr>
                        <a:t>n</a:t>
                      </a:r>
                      <a:endParaRPr kumimoji="1" lang="en-US" altLang="ja-JP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Symbol" pitchFamily="18" charset="2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1" lang="en-US" altLang="ja-JP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Symbol" pitchFamily="18" charset="2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291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Symbol" pitchFamily="18" charset="2"/>
                          <a:ea typeface="ＭＳ Ｐゴシック" pitchFamily="50" charset="-128"/>
                          <a:cs typeface="Times New Roman" pitchFamily="18" charset="0"/>
                        </a:rPr>
                        <a:t>n</a:t>
                      </a:r>
                      <a:r>
                        <a:rPr kumimoji="1" lang="en-US" altLang="ja-JP" sz="2000" b="0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ゴシック" pitchFamily="50" charset="-128"/>
                          <a:cs typeface="Times New Roman" pitchFamily="18" charset="0"/>
                        </a:rPr>
                        <a:t>1S-2S</a:t>
                      </a:r>
                      <a:endParaRPr kumimoji="1" lang="en-US" altLang="ja-JP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j-lt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ゴシック" pitchFamily="50" charset="-128"/>
                          <a:cs typeface="Times New Roman" pitchFamily="18" charset="0"/>
                        </a:rPr>
                        <a:t>2,466,061,413,187,035 (10)</a:t>
                      </a:r>
                      <a:endParaRPr kumimoji="1" lang="en-US" altLang="ja-JP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j-lt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ゴシック" pitchFamily="50" charset="-128"/>
                          <a:cs typeface="Times New Roman" pitchFamily="18" charset="0"/>
                        </a:rPr>
                        <a:t>4.2x10</a:t>
                      </a:r>
                      <a:r>
                        <a:rPr kumimoji="1" lang="en-US" altLang="ja-JP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ゴシック" pitchFamily="50" charset="-128"/>
                          <a:cs typeface="Times New Roman" pitchFamily="18" charset="0"/>
                        </a:rPr>
                        <a:t>-15</a:t>
                      </a:r>
                      <a:endParaRPr kumimoji="1" lang="en-US" altLang="ja-JP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j-lt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1" lang="en-US" altLang="ja-JP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19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Symbol" pitchFamily="18" charset="2"/>
                          <a:ea typeface="ＭＳ Ｐゴシック" pitchFamily="50" charset="-128"/>
                          <a:cs typeface="Times New Roman" pitchFamily="18" charset="0"/>
                        </a:rPr>
                        <a:t>n</a:t>
                      </a:r>
                      <a:r>
                        <a:rPr kumimoji="1" lang="en-US" altLang="ja-JP" sz="2000" b="0" i="0" u="none" strike="noStrike" cap="none" normalizeH="0" baseline="-3000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ゴシック" pitchFamily="50" charset="-128"/>
                          <a:cs typeface="Times New Roman" pitchFamily="18" charset="0"/>
                        </a:rPr>
                        <a:t>HF</a:t>
                      </a:r>
                      <a:endParaRPr kumimoji="1" lang="en-US" altLang="ja-JP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j-lt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ゴシック" pitchFamily="50" charset="-128"/>
                          <a:cs typeface="Times New Roman" pitchFamily="18" charset="0"/>
                        </a:rPr>
                        <a:t>1,420,405,751.7667 (9)</a:t>
                      </a:r>
                      <a:endParaRPr kumimoji="1" lang="en-US" altLang="ja-JP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j-lt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ゴシック" pitchFamily="50" charset="-128"/>
                          <a:cs typeface="Times New Roman" pitchFamily="18" charset="0"/>
                        </a:rPr>
                        <a:t>6.3x10</a:t>
                      </a:r>
                      <a:r>
                        <a:rPr kumimoji="1" lang="en-US" altLang="ja-JP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ゴシック" pitchFamily="50" charset="-128"/>
                          <a:cs typeface="Times New Roman" pitchFamily="18" charset="0"/>
                        </a:rPr>
                        <a:t>-13</a:t>
                      </a:r>
                      <a:endParaRPr kumimoji="1" lang="en-US" altLang="ja-JP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j-lt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1" lang="en-US" altLang="ja-JP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" name="テキスト ボックス 10"/>
          <p:cNvSpPr txBox="1"/>
          <p:nvPr/>
        </p:nvSpPr>
        <p:spPr>
          <a:xfrm>
            <a:off x="428596" y="3356992"/>
            <a:ext cx="7000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solidFill>
                  <a:schemeClr val="tx2"/>
                </a:solidFill>
                <a:latin typeface="+mj-lt"/>
                <a:ea typeface="ＭＳ 明朝" pitchFamily="17" charset="-128"/>
              </a:rPr>
              <a:t>Spectroscopic precision of hydrogen atom</a:t>
            </a:r>
            <a:endParaRPr kumimoji="1" lang="ja-JP" altLang="en-US" sz="2400" dirty="0">
              <a:solidFill>
                <a:schemeClr val="tx2"/>
              </a:solidFill>
              <a:latin typeface="+mj-lt"/>
              <a:ea typeface="ＭＳ 明朝" pitchFamily="17" charset="-128"/>
            </a:endParaRPr>
          </a:p>
        </p:txBody>
      </p:sp>
      <p:sp>
        <p:nvSpPr>
          <p:cNvPr id="12" name="タイトル 1"/>
          <p:cNvSpPr txBox="1">
            <a:spLocks/>
          </p:cNvSpPr>
          <p:nvPr/>
        </p:nvSpPr>
        <p:spPr>
          <a:xfrm>
            <a:off x="457200" y="-16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4400" b="0" i="0" u="none" strike="noStrike" kern="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60000">
                      <a:schemeClr val="tx2"/>
                    </a:gs>
                    <a:gs pos="100000">
                      <a:schemeClr val="tx2">
                        <a:tint val="20000"/>
                      </a:scheme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+mj-lt"/>
                <a:ea typeface="ＭＳ 明朝" pitchFamily="17" charset="-128"/>
                <a:cs typeface="+mj-cs"/>
              </a:rPr>
              <a:t>Conceivable whisper?</a:t>
            </a:r>
            <a:endParaRPr kumimoji="0" lang="ja-JP" altLang="en-US" sz="4400" b="0" i="0" u="none" strike="noStrike" kern="0" cap="none" spc="0" normalizeH="0" baseline="0" noProof="0" dirty="0" smtClean="0">
              <a:ln>
                <a:noFill/>
              </a:ln>
              <a:gradFill flip="none" rotWithShape="1">
                <a:gsLst>
                  <a:gs pos="60000">
                    <a:schemeClr val="tx2"/>
                  </a:gs>
                  <a:gs pos="100000">
                    <a:schemeClr val="tx2">
                      <a:tint val="20000"/>
                    </a:scheme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+mj-lt"/>
              <a:ea typeface="ＭＳ 明朝" pitchFamily="17" charset="-128"/>
              <a:cs typeface="+mj-cs"/>
            </a:endParaRPr>
          </a:p>
        </p:txBody>
      </p:sp>
      <p:sp>
        <p:nvSpPr>
          <p:cNvPr id="2" name="円/楕円 1"/>
          <p:cNvSpPr/>
          <p:nvPr/>
        </p:nvSpPr>
        <p:spPr>
          <a:xfrm>
            <a:off x="7884368" y="2276872"/>
            <a:ext cx="360040" cy="36004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44016" y="6063679"/>
            <a:ext cx="8999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solidFill>
                  <a:schemeClr val="tx2"/>
                </a:solidFill>
              </a:rPr>
              <a:t>g-factor or magnetic moment of </a:t>
            </a:r>
            <a:r>
              <a:rPr kumimoji="1" lang="en-US" altLang="ja-JP" sz="2400" dirty="0" smtClean="0">
                <a:solidFill>
                  <a:schemeClr val="tx2"/>
                </a:solidFill>
                <a:latin typeface="Times New Roman Antimatter" pitchFamily="18" charset="0"/>
              </a:rPr>
              <a:t>p</a:t>
            </a:r>
            <a:r>
              <a:rPr kumimoji="1" lang="en-US" altLang="ja-JP" sz="2400" dirty="0" smtClean="0">
                <a:solidFill>
                  <a:schemeClr val="tx2"/>
                </a:solidFill>
              </a:rPr>
              <a:t> is the first quantity to determine</a:t>
            </a:r>
            <a:endParaRPr kumimoji="1" lang="ja-JP" altLang="en-US" sz="2400" dirty="0">
              <a:solidFill>
                <a:schemeClr val="tx2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79512" y="5559623"/>
            <a:ext cx="8388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solidFill>
                  <a:schemeClr val="tx2"/>
                </a:solidFill>
              </a:rPr>
              <a:t>1S-2S  and hyperfine transitions can be the target</a:t>
            </a:r>
            <a:endParaRPr kumimoji="1" lang="ja-JP" alt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4913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>
              <a:xfrm>
                <a:off x="864096" y="1124744"/>
                <a:ext cx="7740352" cy="4525963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36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kumimoji="1" lang="ja-JP" altLang="en-US" sz="3600" i="1" smtClean="0">
                            <a:latin typeface="Cambria Math"/>
                          </a:rPr>
                          <m:t>𝜈</m:t>
                        </m:r>
                      </m:e>
                      <m:sub>
                        <m:r>
                          <a:rPr lang="en-US" altLang="ja-JP" sz="3600" i="1">
                            <a:latin typeface="Cambria Math"/>
                          </a:rPr>
                          <m:t>1</m:t>
                        </m:r>
                        <m:r>
                          <m:rPr>
                            <m:sty m:val="p"/>
                          </m:rPr>
                          <a:rPr lang="en-US" altLang="ja-JP" sz="3600" i="1">
                            <a:latin typeface="Cambria Math"/>
                          </a:rPr>
                          <m:t>S</m:t>
                        </m:r>
                        <m:r>
                          <a:rPr lang="en-US" altLang="ja-JP" sz="3600" i="1">
                            <a:latin typeface="Cambria Math"/>
                          </a:rPr>
                          <m:t>−2</m:t>
                        </m:r>
                        <m:r>
                          <m:rPr>
                            <m:sty m:val="p"/>
                          </m:rPr>
                          <a:rPr lang="en-US" altLang="ja-JP" sz="3600" i="1">
                            <a:latin typeface="Cambria Math"/>
                          </a:rPr>
                          <m:t>S</m:t>
                        </m:r>
                      </m:sub>
                    </m:sSub>
                    <m:r>
                      <a:rPr kumimoji="1" lang="en-US" altLang="ja-JP" sz="36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kumimoji="1" lang="en-US" altLang="ja-JP" sz="36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kumimoji="1" lang="en-US" altLang="ja-JP" sz="3600" b="0" i="1" smtClean="0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kumimoji="1" lang="en-US" altLang="ja-JP" sz="3600" b="0" i="1" smtClean="0">
                            <a:latin typeface="Cambria Math"/>
                          </a:rPr>
                          <m:t>4</m:t>
                        </m:r>
                      </m:den>
                    </m:f>
                    <m:f>
                      <m:fPr>
                        <m:ctrlPr>
                          <a:rPr kumimoji="1" lang="en-US" altLang="ja-JP" sz="36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kumimoji="1" lang="en-US" altLang="ja-JP" sz="36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kumimoji="1" lang="en-US" altLang="ja-JP" sz="3600" b="0" i="1" smtClean="0">
                            <a:latin typeface="Cambria Math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kumimoji="1" lang="en-US" altLang="ja-JP" sz="3600" b="0" i="1" smtClean="0"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1" lang="en-US" altLang="ja-JP" sz="3600" b="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kumimoji="1" lang="en-US" altLang="ja-JP" sz="3600" b="0" i="1" smtClean="0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ja-JP" sz="3600" i="1">
                                <a:latin typeface="Cambria Math"/>
                              </a:rPr>
                              <m:t>1+</m:t>
                            </m:r>
                            <m:f>
                              <m:fPr>
                                <m:ctrlPr>
                                  <a:rPr lang="en-US" altLang="ja-JP" sz="3600" i="1" smtClean="0">
                                    <a:latin typeface="Cambria Math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altLang="ja-JP" sz="36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3600" b="0" i="1" smtClean="0">
                                        <a:latin typeface="Cambria Math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altLang="ja-JP" sz="3600" b="0" i="1" smtClean="0">
                                        <a:latin typeface="Cambria Math"/>
                                      </a:rPr>
                                      <m:t>𝑒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altLang="ja-JP" sz="36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3600" b="0" i="1" smtClean="0">
                                        <a:latin typeface="Cambria Math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altLang="ja-JP" sz="3600" b="0" i="1" smtClean="0">
                                        <a:latin typeface="Cambria Math"/>
                                      </a:rPr>
                                      <m:t>𝑝</m:t>
                                    </m:r>
                                  </m:sub>
                                </m:sSub>
                              </m:den>
                            </m:f>
                          </m:den>
                        </m:f>
                      </m:e>
                    </m:d>
                    <m:f>
                      <m:fPr>
                        <m:ctrlPr>
                          <a:rPr kumimoji="1" lang="en-US" altLang="ja-JP" sz="3600" b="0" i="1" smtClean="0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1" lang="en-US" altLang="ja-JP" sz="36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kumimoji="1" lang="en-US" altLang="ja-JP" sz="3600" b="0" i="1" smtClean="0">
                                <a:latin typeface="Cambria Math"/>
                              </a:rPr>
                              <m:t>𝑚</m:t>
                            </m:r>
                          </m:e>
                          <m:sub>
                            <m:r>
                              <a:rPr kumimoji="1" lang="en-US" altLang="ja-JP" sz="3600" b="0" i="1" smtClean="0">
                                <a:latin typeface="Cambria Math"/>
                              </a:rPr>
                              <m:t>𝑒</m:t>
                            </m:r>
                          </m:sub>
                        </m:sSub>
                        <m:sSup>
                          <m:sSupPr>
                            <m:ctrlPr>
                              <a:rPr kumimoji="1" lang="en-US" altLang="ja-JP" sz="3600" b="0" i="1" smtClean="0">
                                <a:latin typeface="Cambria Math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kumimoji="1" lang="en-US" altLang="ja-JP" sz="3600" b="0" i="1" smtClean="0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kumimoji="1" lang="ja-JP" altLang="en-US" sz="3600" b="0" i="1" smtClean="0">
                                    <a:latin typeface="Cambria Math"/>
                                  </a:rPr>
                                  <m:t>𝛼</m:t>
                                </m:r>
                                <m:r>
                                  <a:rPr kumimoji="1" lang="en-US" altLang="ja-JP" sz="3600" b="0" i="1" smtClean="0">
                                    <a:latin typeface="Cambria Math"/>
                                  </a:rPr>
                                  <m:t>𝑐</m:t>
                                </m:r>
                              </m:e>
                            </m:d>
                          </m:e>
                          <m:sup>
                            <m:r>
                              <a:rPr kumimoji="1" lang="en-US" altLang="ja-JP" sz="3600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kumimoji="1" lang="en-US" altLang="ja-JP" sz="3600" b="0" i="1" smtClean="0">
                            <a:latin typeface="Cambria Math"/>
                          </a:rPr>
                          <m:t>h</m:t>
                        </m:r>
                      </m:den>
                    </m:f>
                  </m:oMath>
                </a14:m>
                <a:endParaRPr kumimoji="1" lang="en-US" altLang="ja-JP" sz="3600" dirty="0" smtClean="0"/>
              </a:p>
              <a:p>
                <a:pPr marL="0" indent="0">
                  <a:buNone/>
                </a:pPr>
                <a:r>
                  <a:rPr kumimoji="1" lang="en-US" altLang="ja-JP" sz="3600" dirty="0" smtClean="0"/>
                  <a:t>         </a:t>
                </a:r>
                <a14:m>
                  <m:oMath xmlns:m="http://schemas.openxmlformats.org/officeDocument/2006/math">
                    <m:r>
                      <a:rPr kumimoji="1" lang="ja-JP" altLang="en-US" sz="3600" i="1" smtClean="0">
                        <a:latin typeface="Cambria Math"/>
                      </a:rPr>
                      <m:t>𝛼</m:t>
                    </m:r>
                    <m:r>
                      <a:rPr kumimoji="1" lang="en-US" altLang="ja-JP" sz="36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kumimoji="1" lang="en-US" altLang="ja-JP" sz="3600" b="0" i="1" smtClean="0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1" lang="en-US" altLang="ja-JP" sz="36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kumimoji="1" lang="en-US" altLang="ja-JP" sz="3600" b="0" i="1" smtClean="0">
                                <a:latin typeface="Cambria Math"/>
                              </a:rPr>
                              <m:t>𝑞</m:t>
                            </m:r>
                          </m:e>
                          <m:sub>
                            <m:r>
                              <a:rPr kumimoji="1" lang="en-US" altLang="ja-JP" sz="3600" b="0" i="1" smtClean="0">
                                <a:latin typeface="Cambria Math"/>
                              </a:rPr>
                              <m:t>𝑒</m:t>
                            </m:r>
                          </m:sub>
                        </m:sSub>
                        <m:sSub>
                          <m:sSubPr>
                            <m:ctrlPr>
                              <a:rPr kumimoji="1" lang="en-US" altLang="ja-JP" sz="36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kumimoji="1" lang="en-US" altLang="ja-JP" sz="3600" b="0" i="1" smtClean="0">
                                <a:latin typeface="Cambria Math"/>
                              </a:rPr>
                              <m:t>𝑞</m:t>
                            </m:r>
                          </m:e>
                          <m:sub>
                            <m:r>
                              <a:rPr kumimoji="1" lang="en-US" altLang="ja-JP" sz="3600" b="0" i="1" smtClean="0">
                                <a:latin typeface="Cambria Math"/>
                              </a:rPr>
                              <m:t>𝑝</m:t>
                            </m:r>
                          </m:sub>
                        </m:sSub>
                      </m:num>
                      <m:den>
                        <m:r>
                          <a:rPr kumimoji="1" lang="en-US" altLang="ja-JP" sz="3600" b="0" i="1" smtClean="0">
                            <a:latin typeface="Cambria Math"/>
                          </a:rPr>
                          <m:t>4</m:t>
                        </m:r>
                        <m:r>
                          <a:rPr kumimoji="1" lang="ja-JP" altLang="en-US" sz="3600" b="0" i="1" smtClean="0">
                            <a:latin typeface="Cambria Math"/>
                          </a:rPr>
                          <m:t>𝜋</m:t>
                        </m:r>
                        <m:sSub>
                          <m:sSubPr>
                            <m:ctrlPr>
                              <a:rPr kumimoji="1" lang="en-US" altLang="ja-JP" sz="36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kumimoji="1" lang="ja-JP" altLang="en-US" sz="3600" b="0" i="1" smtClean="0">
                                <a:latin typeface="Cambria Math"/>
                              </a:rPr>
                              <m:t>𝜖</m:t>
                            </m:r>
                          </m:e>
                          <m:sub>
                            <m:r>
                              <a:rPr kumimoji="1" lang="en-US" altLang="ja-JP" sz="3600" b="0" i="1" smtClean="0">
                                <a:latin typeface="Cambria Math"/>
                              </a:rPr>
                              <m:t>0</m:t>
                            </m:r>
                          </m:sub>
                        </m:sSub>
                        <m:r>
                          <a:rPr kumimoji="1" lang="en-US" altLang="ja-JP" sz="3600" b="0" i="1" smtClean="0">
                            <a:latin typeface="Cambria Math"/>
                            <a:ea typeface="Cambria Math"/>
                          </a:rPr>
                          <m:t>ℏ</m:t>
                        </m:r>
                        <m:r>
                          <a:rPr kumimoji="1" lang="en-US" altLang="ja-JP" sz="3600" b="0" i="1" smtClean="0">
                            <a:latin typeface="Cambria Math"/>
                            <a:ea typeface="Cambria Math"/>
                          </a:rPr>
                          <m:t>𝑐</m:t>
                        </m:r>
                      </m:den>
                    </m:f>
                  </m:oMath>
                </a14:m>
                <a:endParaRPr kumimoji="1" lang="en-US" altLang="ja-JP" sz="3600" dirty="0" smtClean="0"/>
              </a:p>
              <a:p>
                <a:endParaRPr lang="en-US" altLang="ja-JP" sz="36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36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kumimoji="1" lang="ja-JP" altLang="en-US" sz="3600" i="1" smtClean="0">
                            <a:latin typeface="Cambria Math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3600" i="1">
                            <a:latin typeface="Cambria Math"/>
                          </a:rPr>
                          <m:t>HF</m:t>
                        </m:r>
                      </m:sub>
                    </m:sSub>
                    <m:r>
                      <a:rPr kumimoji="1" lang="en-US" altLang="ja-JP" sz="36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kumimoji="1" lang="en-US" altLang="ja-JP" sz="36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kumimoji="1" lang="en-US" altLang="ja-JP" sz="3600" b="0" i="1" smtClean="0">
                            <a:latin typeface="Cambria Math"/>
                          </a:rPr>
                          <m:t>8</m:t>
                        </m:r>
                      </m:num>
                      <m:den>
                        <m:r>
                          <a:rPr kumimoji="1" lang="en-US" altLang="ja-JP" sz="3600" b="0" i="1" smtClean="0">
                            <a:latin typeface="Cambria Math"/>
                          </a:rPr>
                          <m:t>3</m:t>
                        </m:r>
                      </m:den>
                    </m:f>
                    <m:sSup>
                      <m:sSupPr>
                        <m:ctrlPr>
                          <a:rPr kumimoji="1" lang="en-US" altLang="ja-JP" sz="3600" b="0" i="1" smtClean="0"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1" lang="en-US" altLang="ja-JP" sz="3600" b="0" i="1" smtClean="0">
                                <a:latin typeface="Cambria Math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kumimoji="1" lang="en-US" altLang="ja-JP" sz="3600" b="0" i="1" smtClean="0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kumimoji="1" lang="en-US" altLang="ja-JP" sz="3600" b="0" i="1" smtClean="0">
                                    <a:latin typeface="Cambria Math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ja-JP" sz="3600" i="1">
                                    <a:latin typeface="Cambria Math"/>
                                  </a:rPr>
                                  <m:t>1+</m:t>
                                </m:r>
                                <m:f>
                                  <m:fPr>
                                    <m:ctrlPr>
                                      <a:rPr lang="en-US" altLang="ja-JP" sz="3600" i="1" smtClean="0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altLang="ja-JP" sz="3600" i="1" smtClean="0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ja-JP" sz="3600" b="0" i="1" smtClean="0">
                                            <a:latin typeface="Cambria Math"/>
                                          </a:rPr>
                                          <m:t>𝑚</m:t>
                                        </m:r>
                                      </m:e>
                                      <m:sub>
                                        <m:r>
                                          <a:rPr lang="en-US" altLang="ja-JP" sz="3600" b="0" i="1" smtClean="0">
                                            <a:latin typeface="Cambria Math"/>
                                          </a:rPr>
                                          <m:t>𝑒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altLang="ja-JP" sz="3600" i="1" smtClean="0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ja-JP" sz="3600" b="0" i="1" smtClean="0">
                                            <a:latin typeface="Cambria Math"/>
                                          </a:rPr>
                                          <m:t>𝑚</m:t>
                                        </m:r>
                                      </m:e>
                                      <m:sub>
                                        <m:r>
                                          <a:rPr lang="en-US" altLang="ja-JP" sz="3600" b="0" i="1" smtClean="0">
                                            <a:latin typeface="Cambria Math"/>
                                          </a:rPr>
                                          <m:t>𝑝</m:t>
                                        </m:r>
                                      </m:sub>
                                    </m:sSub>
                                  </m:den>
                                </m:f>
                              </m:den>
                            </m:f>
                          </m:e>
                        </m:d>
                      </m:e>
                      <m:sup>
                        <m:r>
                          <a:rPr kumimoji="1" lang="en-US" altLang="ja-JP" sz="3600" b="0" i="1" smtClean="0">
                            <a:latin typeface="Cambria Math"/>
                          </a:rPr>
                          <m:t>3</m:t>
                        </m:r>
                      </m:sup>
                    </m:sSup>
                    <m:f>
                      <m:fPr>
                        <m:ctrlPr>
                          <a:rPr kumimoji="1" lang="en-US" altLang="ja-JP" sz="3600" b="0" i="1" smtClean="0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1" lang="en-US" altLang="ja-JP" sz="36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kumimoji="1" lang="en-US" altLang="ja-JP" sz="3600" b="0" i="1" smtClean="0">
                                <a:latin typeface="Cambria Math"/>
                              </a:rPr>
                              <m:t>𝑚</m:t>
                            </m:r>
                          </m:e>
                          <m:sub>
                            <m:r>
                              <a:rPr kumimoji="1" lang="en-US" altLang="ja-JP" sz="3600" b="0" i="1" smtClean="0">
                                <a:latin typeface="Cambria Math"/>
                              </a:rPr>
                              <m:t>𝑒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kumimoji="1" lang="en-US" altLang="ja-JP" sz="36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kumimoji="1" lang="en-US" altLang="ja-JP" sz="3600" b="0" i="1" smtClean="0">
                                <a:latin typeface="Cambria Math"/>
                              </a:rPr>
                              <m:t>𝑚</m:t>
                            </m:r>
                          </m:e>
                          <m:sub>
                            <m:r>
                              <a:rPr kumimoji="1" lang="en-US" altLang="ja-JP" sz="3600" b="0" i="1" smtClean="0">
                                <a:latin typeface="Cambria Math"/>
                              </a:rPr>
                              <m:t>𝑝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kumimoji="1" lang="en-US" altLang="ja-JP" sz="3600" b="0" i="1" smtClean="0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1" lang="en-US" altLang="ja-JP" sz="36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kumimoji="1" lang="ja-JP" altLang="en-US" sz="3600" b="0" i="1" smtClean="0">
                                <a:latin typeface="Cambria Math"/>
                              </a:rPr>
                              <m:t>𝜇</m:t>
                            </m:r>
                          </m:e>
                          <m:sub>
                            <m:r>
                              <a:rPr kumimoji="1" lang="en-US" altLang="ja-JP" sz="3600" b="0" i="1" smtClean="0">
                                <a:latin typeface="Cambria Math"/>
                              </a:rPr>
                              <m:t>𝑒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kumimoji="1" lang="en-US" altLang="ja-JP" sz="36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kumimoji="1" lang="ja-JP" altLang="en-US" sz="3600" b="0" i="1" smtClean="0">
                                <a:latin typeface="Cambria Math"/>
                              </a:rPr>
                              <m:t>𝜇</m:t>
                            </m:r>
                          </m:e>
                          <m:sub>
                            <m:r>
                              <a:rPr kumimoji="1" lang="en-US" altLang="ja-JP" sz="3600" b="0" i="1" smtClean="0">
                                <a:latin typeface="Cambria Math"/>
                              </a:rPr>
                              <m:t>𝐵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kumimoji="1" lang="en-US" altLang="ja-JP" sz="3600" b="0" i="1" smtClean="0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1" lang="en-US" altLang="ja-JP" sz="36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kumimoji="1" lang="ja-JP" altLang="en-US" sz="36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𝜇</m:t>
                            </m:r>
                          </m:e>
                          <m:sub>
                            <m:r>
                              <a:rPr kumimoji="1" lang="en-US" altLang="ja-JP" sz="36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𝑝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kumimoji="1" lang="en-US" altLang="ja-JP" sz="36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kumimoji="1" lang="ja-JP" altLang="en-US" sz="3600" b="0" i="1" smtClean="0">
                                <a:latin typeface="Cambria Math"/>
                              </a:rPr>
                              <m:t>𝜇</m:t>
                            </m:r>
                          </m:e>
                          <m:sub>
                            <m:r>
                              <a:rPr kumimoji="1" lang="en-US" altLang="ja-JP" sz="3600" b="0" i="1" smtClean="0">
                                <a:latin typeface="Cambria Math"/>
                              </a:rPr>
                              <m:t>𝑁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kumimoji="1" lang="en-US" altLang="ja-JP" sz="3600" b="0" i="1" smtClean="0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1" lang="en-US" altLang="ja-JP" sz="36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kumimoji="1" lang="en-US" altLang="ja-JP" sz="3600" b="0" i="1" smtClean="0">
                                <a:latin typeface="Cambria Math"/>
                              </a:rPr>
                              <m:t>𝑚</m:t>
                            </m:r>
                          </m:e>
                          <m:sub>
                            <m:r>
                              <a:rPr kumimoji="1" lang="en-US" altLang="ja-JP" sz="3600" b="0" i="1" smtClean="0">
                                <a:latin typeface="Cambria Math"/>
                              </a:rPr>
                              <m:t>𝑒</m:t>
                            </m:r>
                          </m:sub>
                        </m:sSub>
                        <m:sSup>
                          <m:sSupPr>
                            <m:ctrlPr>
                              <a:rPr kumimoji="1" lang="en-US" altLang="ja-JP" sz="3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kumimoji="1" lang="ja-JP" altLang="en-US" sz="3600" b="0" i="1" smtClean="0">
                                <a:latin typeface="Cambria Math"/>
                              </a:rPr>
                              <m:t>𝛼</m:t>
                            </m:r>
                          </m:e>
                          <m:sup>
                            <m:r>
                              <a:rPr kumimoji="1" lang="en-US" altLang="ja-JP" sz="3600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kumimoji="1" lang="en-US" altLang="ja-JP" sz="3600" b="0" i="1" smtClean="0">
                                <a:latin typeface="Cambria Math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kumimoji="1" lang="en-US" altLang="ja-JP" sz="3600" b="0" i="1" smtClean="0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kumimoji="1" lang="ja-JP" altLang="en-US" sz="3600" b="0" i="1" smtClean="0">
                                    <a:latin typeface="Cambria Math"/>
                                  </a:rPr>
                                  <m:t>𝛼</m:t>
                                </m:r>
                                <m:r>
                                  <a:rPr kumimoji="1" lang="en-US" altLang="ja-JP" sz="3600" b="0" i="1" smtClean="0">
                                    <a:latin typeface="Cambria Math"/>
                                  </a:rPr>
                                  <m:t>𝑐</m:t>
                                </m:r>
                              </m:e>
                            </m:d>
                          </m:e>
                          <m:sup>
                            <m:r>
                              <a:rPr kumimoji="1" lang="en-US" altLang="ja-JP" sz="3600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kumimoji="1" lang="en-US" altLang="ja-JP" sz="3600" b="0" i="1" smtClean="0">
                            <a:latin typeface="Cambria Math"/>
                          </a:rPr>
                          <m:t>h</m:t>
                        </m:r>
                      </m:den>
                    </m:f>
                  </m:oMath>
                </a14:m>
                <a:endParaRPr kumimoji="1" lang="ja-JP" altLang="en-US" sz="36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64096" y="1124744"/>
                <a:ext cx="7740352" cy="4525963"/>
              </a:xfr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タイトル 1"/>
          <p:cNvSpPr txBox="1">
            <a:spLocks/>
          </p:cNvSpPr>
          <p:nvPr/>
        </p:nvSpPr>
        <p:spPr>
          <a:xfrm>
            <a:off x="457200" y="-16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4400" b="0" i="0" u="none" strike="noStrike" kern="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60000">
                      <a:schemeClr val="tx2"/>
                    </a:gs>
                    <a:gs pos="100000">
                      <a:schemeClr val="tx2">
                        <a:tint val="20000"/>
                      </a:scheme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+mj-lt"/>
                <a:ea typeface="ＭＳ 明朝" pitchFamily="17" charset="-128"/>
                <a:cs typeface="+mj-cs"/>
              </a:rPr>
              <a:t>Conceivable whisper?</a:t>
            </a:r>
            <a:endParaRPr kumimoji="0" lang="ja-JP" altLang="en-US" sz="4400" b="0" i="0" u="none" strike="noStrike" kern="0" cap="none" spc="0" normalizeH="0" baseline="0" noProof="0" dirty="0" smtClean="0">
              <a:ln>
                <a:noFill/>
              </a:ln>
              <a:gradFill flip="none" rotWithShape="1">
                <a:gsLst>
                  <a:gs pos="60000">
                    <a:schemeClr val="tx2"/>
                  </a:gs>
                  <a:gs pos="100000">
                    <a:schemeClr val="tx2">
                      <a:tint val="20000"/>
                    </a:scheme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+mj-lt"/>
              <a:ea typeface="ＭＳ 明朝" pitchFamily="17" charset="-128"/>
              <a:cs typeface="+mj-cs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539552" y="5733256"/>
            <a:ext cx="7859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solidFill>
                  <a:schemeClr val="tx2"/>
                </a:solidFill>
              </a:rPr>
              <a:t>g-factor or magnetic moment of </a:t>
            </a:r>
            <a:r>
              <a:rPr kumimoji="1" lang="en-US" altLang="ja-JP" sz="2400" dirty="0" smtClean="0">
                <a:solidFill>
                  <a:schemeClr val="tx2"/>
                </a:solidFill>
                <a:latin typeface="Times New Roman Antimatter" pitchFamily="18" charset="0"/>
              </a:rPr>
              <a:t>H</a:t>
            </a:r>
            <a:r>
              <a:rPr kumimoji="1" lang="en-US" altLang="ja-JP" sz="2400" dirty="0" smtClean="0">
                <a:solidFill>
                  <a:schemeClr val="tx2"/>
                </a:solidFill>
              </a:rPr>
              <a:t>, </a:t>
            </a:r>
            <a:r>
              <a:rPr kumimoji="1" lang="en-US" altLang="ja-JP" sz="2400" dirty="0" err="1" smtClean="0">
                <a:solidFill>
                  <a:schemeClr val="tx2"/>
                </a:solidFill>
                <a:latin typeface="Symbol" pitchFamily="18" charset="2"/>
              </a:rPr>
              <a:t>n</a:t>
            </a:r>
            <a:r>
              <a:rPr kumimoji="1" lang="en-US" altLang="ja-JP" sz="2400" baseline="-25000" dirty="0" err="1" smtClean="0">
                <a:solidFill>
                  <a:schemeClr val="tx2"/>
                </a:solidFill>
              </a:rPr>
              <a:t>HF</a:t>
            </a:r>
            <a:r>
              <a:rPr kumimoji="1" lang="en-US" altLang="ja-JP" sz="2400" dirty="0" smtClean="0">
                <a:solidFill>
                  <a:schemeClr val="tx2"/>
                </a:solidFill>
              </a:rPr>
              <a:t>, looks better to be measured!</a:t>
            </a:r>
            <a:endParaRPr kumimoji="1" lang="ja-JP" alt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629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42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4766402"/>
              </p:ext>
            </p:extLst>
          </p:nvPr>
        </p:nvGraphicFramePr>
        <p:xfrm>
          <a:off x="755576" y="1233842"/>
          <a:ext cx="7772400" cy="1475078"/>
        </p:xfrm>
        <a:graphic>
          <a:graphicData uri="http://schemas.openxmlformats.org/drawingml/2006/table">
            <a:tbl>
              <a:tblPr/>
              <a:tblGrid>
                <a:gridCol w="1143000"/>
                <a:gridCol w="1981200"/>
                <a:gridCol w="1981200"/>
                <a:gridCol w="2667000"/>
              </a:tblGrid>
              <a:tr h="561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j-lt"/>
                        <a:ea typeface="ＭＳ Ｐ明朝" pitchFamily="18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明朝" pitchFamily="18" charset="-128"/>
                          <a:cs typeface="Times New Roman" pitchFamily="18" charset="0"/>
                        </a:rPr>
                        <a:t>|m</a:t>
                      </a:r>
                      <a:r>
                        <a:rPr kumimoji="1" lang="en-US" altLang="ja-JP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明朝" pitchFamily="18" charset="-128"/>
                          <a:cs typeface="Times New Roman" pitchFamily="18" charset="0"/>
                        </a:rPr>
                        <a:t>m</a:t>
                      </a: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明朝" pitchFamily="18" charset="-128"/>
                          <a:cs typeface="Times New Roman" pitchFamily="18" charset="0"/>
                        </a:rPr>
                        <a:t>-m</a:t>
                      </a:r>
                      <a:r>
                        <a:rPr kumimoji="1" lang="en-US" altLang="ja-JP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明朝" pitchFamily="18" charset="-128"/>
                          <a:cs typeface="Times New Roman" pitchFamily="18" charset="0"/>
                        </a:rPr>
                        <a:t>a</a:t>
                      </a: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明朝" pitchFamily="18" charset="-128"/>
                          <a:cs typeface="Times New Roman" pitchFamily="18" charset="0"/>
                        </a:rPr>
                        <a:t>|/m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明朝" pitchFamily="18" charset="-128"/>
                          <a:cs typeface="Times New Roman" pitchFamily="18" charset="0"/>
                        </a:rPr>
                        <a:t>|</a:t>
                      </a:r>
                      <a:r>
                        <a:rPr kumimoji="1" lang="en-US" altLang="ja-JP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明朝" pitchFamily="18" charset="-128"/>
                          <a:cs typeface="Times New Roman" pitchFamily="18" charset="0"/>
                        </a:rPr>
                        <a:t>q</a:t>
                      </a:r>
                      <a:r>
                        <a:rPr kumimoji="1" lang="en-US" altLang="ja-JP" sz="20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明朝" pitchFamily="18" charset="-128"/>
                          <a:cs typeface="Times New Roman" pitchFamily="18" charset="0"/>
                        </a:rPr>
                        <a:t>m</a:t>
                      </a:r>
                      <a:r>
                        <a:rPr kumimoji="1" lang="en-US" altLang="ja-JP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明朝" pitchFamily="18" charset="-128"/>
                          <a:cs typeface="Times New Roman" pitchFamily="18" charset="0"/>
                        </a:rPr>
                        <a:t>+q</a:t>
                      </a:r>
                      <a:r>
                        <a:rPr kumimoji="1" lang="en-US" altLang="ja-JP" sz="20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明朝" pitchFamily="18" charset="-128"/>
                          <a:cs typeface="Times New Roman" pitchFamily="18" charset="0"/>
                        </a:rPr>
                        <a:t>a</a:t>
                      </a: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明朝" pitchFamily="18" charset="-128"/>
                          <a:cs typeface="Times New Roman" pitchFamily="18" charset="0"/>
                        </a:rPr>
                        <a:t>|/|q|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明朝" pitchFamily="18" charset="-128"/>
                          <a:cs typeface="Times New Roman" pitchFamily="18" charset="0"/>
                        </a:rPr>
                        <a:t>|g</a:t>
                      </a:r>
                      <a:r>
                        <a:rPr kumimoji="1" lang="en-US" altLang="ja-JP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明朝" pitchFamily="18" charset="-128"/>
                          <a:cs typeface="Times New Roman" pitchFamily="18" charset="0"/>
                        </a:rPr>
                        <a:t>m</a:t>
                      </a: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明朝" pitchFamily="18" charset="-128"/>
                          <a:cs typeface="Times New Roman" pitchFamily="18" charset="0"/>
                        </a:rPr>
                        <a:t>-</a:t>
                      </a:r>
                      <a:r>
                        <a:rPr kumimoji="1" lang="en-US" altLang="ja-JP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明朝" pitchFamily="18" charset="-128"/>
                          <a:cs typeface="Times New Roman" pitchFamily="18" charset="0"/>
                        </a:rPr>
                        <a:t>g</a:t>
                      </a:r>
                      <a:r>
                        <a:rPr kumimoji="1" lang="en-US" altLang="ja-JP" sz="20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明朝" pitchFamily="18" charset="-128"/>
                          <a:cs typeface="Times New Roman" pitchFamily="18" charset="0"/>
                        </a:rPr>
                        <a:t>a</a:t>
                      </a: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明朝" pitchFamily="18" charset="-128"/>
                          <a:cs typeface="Times New Roman" pitchFamily="18" charset="0"/>
                        </a:rPr>
                        <a:t>|/|g|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29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明朝" pitchFamily="18" charset="-128"/>
                          <a:cs typeface="Times New Roman" pitchFamily="18" charset="0"/>
                        </a:rPr>
                        <a:t>e</a:t>
                      </a:r>
                      <a:r>
                        <a:rPr kumimoji="1" lang="en-US" altLang="ja-JP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明朝" pitchFamily="18" charset="-128"/>
                          <a:cs typeface="Times New Roman" pitchFamily="18" charset="0"/>
                        </a:rPr>
                        <a:t>-</a:t>
                      </a: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明朝" pitchFamily="18" charset="-128"/>
                          <a:cs typeface="Times New Roman" pitchFamily="18" charset="0"/>
                        </a:rPr>
                        <a:t> vs e</a:t>
                      </a:r>
                      <a:r>
                        <a:rPr kumimoji="1" lang="en-US" altLang="ja-JP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明朝" pitchFamily="18" charset="-128"/>
                          <a:cs typeface="Times New Roman" pitchFamily="18" charset="0"/>
                        </a:rPr>
                        <a:t>+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明朝" pitchFamily="18" charset="-128"/>
                          <a:cs typeface="Times New Roman" pitchFamily="18" charset="0"/>
                        </a:rPr>
                        <a:t>&lt;8x10</a:t>
                      </a:r>
                      <a:r>
                        <a:rPr kumimoji="1" lang="en-US" altLang="ja-JP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明朝" pitchFamily="18" charset="-128"/>
                          <a:cs typeface="Times New Roman" pitchFamily="18" charset="0"/>
                        </a:rPr>
                        <a:t>-9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明朝" pitchFamily="18" charset="-128"/>
                          <a:cs typeface="Times New Roman" pitchFamily="18" charset="0"/>
                        </a:rPr>
                        <a:t>&lt;4x10</a:t>
                      </a:r>
                      <a:r>
                        <a:rPr kumimoji="1" lang="en-US" altLang="ja-JP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明朝" pitchFamily="18" charset="-128"/>
                          <a:cs typeface="Times New Roman" pitchFamily="18" charset="0"/>
                        </a:rPr>
                        <a:t>-8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明朝" pitchFamily="18" charset="-128"/>
                          <a:cs typeface="Times New Roman" pitchFamily="18" charset="0"/>
                        </a:rPr>
                        <a:t>(-0.5±2.1)x10</a:t>
                      </a:r>
                      <a:r>
                        <a:rPr kumimoji="1" lang="en-US" altLang="ja-JP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明朝" pitchFamily="18" charset="-128"/>
                          <a:cs typeface="Times New Roman" pitchFamily="18" charset="0"/>
                        </a:rPr>
                        <a:t>-12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01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明朝" pitchFamily="18" charset="-128"/>
                          <a:cs typeface="Times New Roman" pitchFamily="18" charset="0"/>
                        </a:rPr>
                        <a:t>p </a:t>
                      </a:r>
                      <a:r>
                        <a:rPr kumimoji="1" lang="en-US" altLang="ja-JP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明朝" pitchFamily="18" charset="-128"/>
                          <a:cs typeface="Times New Roman" pitchFamily="18" charset="0"/>
                        </a:rPr>
                        <a:t>vs</a:t>
                      </a: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明朝" pitchFamily="18" charset="-128"/>
                          <a:cs typeface="Times New Roman" pitchFamily="18" charset="0"/>
                        </a:rPr>
                        <a:t> </a:t>
                      </a: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 Antimatter" pitchFamily="18" charset="0"/>
                          <a:ea typeface="ＭＳ Ｐ明朝" pitchFamily="18" charset="-128"/>
                          <a:cs typeface="Times New Roman" pitchFamily="18" charset="0"/>
                        </a:rPr>
                        <a:t>p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明朝" pitchFamily="18" charset="-128"/>
                          <a:cs typeface="Times New Roman" pitchFamily="18" charset="0"/>
                        </a:rPr>
                        <a:t>&lt;2x10</a:t>
                      </a:r>
                      <a:r>
                        <a:rPr kumimoji="1" lang="en-US" altLang="ja-JP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明朝" pitchFamily="18" charset="-128"/>
                          <a:cs typeface="Times New Roman" pitchFamily="18" charset="0"/>
                        </a:rPr>
                        <a:t>-9</a:t>
                      </a: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明朝" pitchFamily="18" charset="-128"/>
                          <a:cs typeface="Times New Roman" pitchFamily="18" charset="0"/>
                        </a:rPr>
                        <a:t> </a:t>
                      </a:r>
                      <a:endParaRPr kumimoji="1" lang="en-US" altLang="ja-JP" sz="20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j-lt"/>
                        <a:ea typeface="ＭＳ Ｐ明朝" pitchFamily="18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明朝" pitchFamily="18" charset="-128"/>
                          <a:cs typeface="Times New Roman" pitchFamily="18" charset="0"/>
                        </a:rPr>
                        <a:t>&lt;2x10</a:t>
                      </a:r>
                      <a:r>
                        <a:rPr kumimoji="1" lang="en-US" altLang="ja-JP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明朝" pitchFamily="18" charset="-128"/>
                          <a:cs typeface="Times New Roman" pitchFamily="18" charset="0"/>
                        </a:rPr>
                        <a:t>-9</a:t>
                      </a:r>
                      <a:endParaRPr kumimoji="1" lang="en-US" altLang="ja-JP" sz="20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j-lt"/>
                        <a:ea typeface="ＭＳ Ｐ明朝" pitchFamily="18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明朝" pitchFamily="18" charset="-128"/>
                          <a:cs typeface="Times New Roman" pitchFamily="18" charset="0"/>
                        </a:rPr>
                        <a:t>(-0.1±2.9)x10</a:t>
                      </a:r>
                      <a:r>
                        <a:rPr kumimoji="1" lang="en-US" altLang="ja-JP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明朝" pitchFamily="18" charset="-128"/>
                          <a:cs typeface="Times New Roman" pitchFamily="18" charset="0"/>
                        </a:rPr>
                        <a:t>-</a:t>
                      </a:r>
                      <a:r>
                        <a:rPr kumimoji="1" lang="en-US" altLang="ja-JP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  <a:ea typeface="ＭＳ Ｐ明朝" pitchFamily="18" charset="-128"/>
                          <a:cs typeface="Times New Roman" pitchFamily="18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3" name="Group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6701761"/>
              </p:ext>
            </p:extLst>
          </p:nvPr>
        </p:nvGraphicFramePr>
        <p:xfrm>
          <a:off x="435003" y="3845458"/>
          <a:ext cx="8423276" cy="1401128"/>
        </p:xfrm>
        <a:graphic>
          <a:graphicData uri="http://schemas.openxmlformats.org/drawingml/2006/table">
            <a:tbl>
              <a:tblPr/>
              <a:tblGrid>
                <a:gridCol w="886146"/>
                <a:gridCol w="3694448"/>
                <a:gridCol w="1625687"/>
                <a:gridCol w="2216995"/>
              </a:tblGrid>
              <a:tr h="360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1" lang="ja-JP" altLang="ja-JP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j-lt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ＤＦ流隷体W5" pitchFamily="65" charset="-128"/>
                          <a:cs typeface="Times New Roman" pitchFamily="18" charset="0"/>
                        </a:rPr>
                        <a:t>experiments</a:t>
                      </a:r>
                      <a:r>
                        <a:rPr kumimoji="1" lang="ja-JP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ＤＦ流隷体W5" pitchFamily="65" charset="-128"/>
                          <a:cs typeface="Times New Roman" pitchFamily="18" charset="0"/>
                        </a:rPr>
                        <a:t>（</a:t>
                      </a: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ＤＦ流隷体W5" pitchFamily="65" charset="-128"/>
                          <a:cs typeface="Times New Roman" pitchFamily="18" charset="0"/>
                        </a:rPr>
                        <a:t>Hz</a:t>
                      </a:r>
                      <a:r>
                        <a:rPr kumimoji="1" lang="ja-JP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ＤＦ流隷体W5" pitchFamily="65" charset="-128"/>
                          <a:cs typeface="Times New Roman" pitchFamily="18" charset="0"/>
                        </a:rPr>
                        <a:t>）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Symbol" pitchFamily="18" charset="2"/>
                          <a:ea typeface="ＭＳ Ｐゴシック" pitchFamily="50" charset="-128"/>
                          <a:cs typeface="Times New Roman" pitchFamily="18" charset="0"/>
                        </a:rPr>
                        <a:t>Dn</a:t>
                      </a:r>
                      <a:r>
                        <a:rPr kumimoji="1" lang="en-US" altLang="ja-JP" sz="2000" b="0" i="0" u="none" strike="noStrike" cap="none" normalizeH="0" baseline="-3000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ゴシック" pitchFamily="50" charset="-128"/>
                          <a:cs typeface="Times New Roman" pitchFamily="18" charset="0"/>
                        </a:rPr>
                        <a:t>exp</a:t>
                      </a: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ゴシック" pitchFamily="50" charset="-128"/>
                          <a:cs typeface="Times New Roman" pitchFamily="18" charset="0"/>
                        </a:rPr>
                        <a:t>/</a:t>
                      </a: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Symbol" pitchFamily="18" charset="2"/>
                          <a:ea typeface="ＭＳ Ｐゴシック" pitchFamily="50" charset="-128"/>
                          <a:cs typeface="Times New Roman" pitchFamily="18" charset="0"/>
                        </a:rPr>
                        <a:t>n</a:t>
                      </a:r>
                      <a:endParaRPr kumimoji="1" lang="en-US" altLang="ja-JP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Symbol" pitchFamily="18" charset="2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ゴシック" pitchFamily="50" charset="-128"/>
                          <a:cs typeface="Times New Roman" pitchFamily="18" charset="0"/>
                        </a:rPr>
                        <a:t>|</a:t>
                      </a: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Symbol" pitchFamily="18" charset="2"/>
                          <a:ea typeface="ＭＳ Ｐゴシック" pitchFamily="50" charset="-128"/>
                          <a:cs typeface="Times New Roman" pitchFamily="18" charset="0"/>
                        </a:rPr>
                        <a:t>n</a:t>
                      </a:r>
                      <a:r>
                        <a:rPr kumimoji="1" lang="en-US" altLang="ja-JP" sz="2000" b="0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ゴシック" pitchFamily="50" charset="-128"/>
                          <a:cs typeface="Times New Roman" pitchFamily="18" charset="0"/>
                        </a:rPr>
                        <a:t>th</a:t>
                      </a: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ゴシック" pitchFamily="50" charset="-128"/>
                          <a:cs typeface="Times New Roman" pitchFamily="18" charset="0"/>
                        </a:rPr>
                        <a:t>-</a:t>
                      </a:r>
                      <a:r>
                        <a:rPr kumimoji="1" lang="en-US" altLang="ja-JP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Symbol" pitchFamily="18" charset="2"/>
                          <a:ea typeface="ＭＳ Ｐゴシック" pitchFamily="50" charset="-128"/>
                          <a:cs typeface="Times New Roman" pitchFamily="18" charset="0"/>
                        </a:rPr>
                        <a:t>n</a:t>
                      </a:r>
                      <a:r>
                        <a:rPr kumimoji="1" lang="en-US" altLang="ja-JP" sz="2000" b="0" i="0" u="none" strike="noStrike" cap="none" normalizeH="0" baseline="-3000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ゴシック" pitchFamily="50" charset="-128"/>
                          <a:cs typeface="Times New Roman" pitchFamily="18" charset="0"/>
                        </a:rPr>
                        <a:t>exp</a:t>
                      </a: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ゴシック" pitchFamily="50" charset="-128"/>
                          <a:cs typeface="Times New Roman" pitchFamily="18" charset="0"/>
                        </a:rPr>
                        <a:t>|/</a:t>
                      </a: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Symbol" pitchFamily="18" charset="2"/>
                          <a:ea typeface="ＭＳ Ｐゴシック" pitchFamily="50" charset="-128"/>
                          <a:cs typeface="Times New Roman" pitchFamily="18" charset="0"/>
                        </a:rPr>
                        <a:t>n</a:t>
                      </a:r>
                      <a:endParaRPr kumimoji="1" lang="en-US" altLang="ja-JP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Symbol" pitchFamily="18" charset="2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291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Symbol" pitchFamily="18" charset="2"/>
                          <a:ea typeface="ＭＳ Ｐゴシック" pitchFamily="50" charset="-128"/>
                          <a:cs typeface="Times New Roman" pitchFamily="18" charset="0"/>
                        </a:rPr>
                        <a:t>n</a:t>
                      </a:r>
                      <a:r>
                        <a:rPr kumimoji="1" lang="en-US" altLang="ja-JP" sz="2000" b="0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ゴシック" pitchFamily="50" charset="-128"/>
                          <a:cs typeface="Times New Roman" pitchFamily="18" charset="0"/>
                        </a:rPr>
                        <a:t>1S-2S</a:t>
                      </a:r>
                      <a:endParaRPr kumimoji="1" lang="en-US" altLang="ja-JP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j-lt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ゴシック" pitchFamily="50" charset="-128"/>
                          <a:cs typeface="Times New Roman" pitchFamily="18" charset="0"/>
                        </a:rPr>
                        <a:t>2,466,061,413,1</a:t>
                      </a:r>
                      <a:r>
                        <a:rPr kumimoji="1" lang="en-US" altLang="ja-JP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  <a:ea typeface="ＭＳ Ｐゴシック" pitchFamily="50" charset="-128"/>
                          <a:cs typeface="Times New Roman" pitchFamily="18" charset="0"/>
                        </a:rPr>
                        <a:t>8</a:t>
                      </a: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ゴシック" pitchFamily="50" charset="-128"/>
                          <a:cs typeface="Times New Roman" pitchFamily="18" charset="0"/>
                        </a:rPr>
                        <a:t>7,035 (10)</a:t>
                      </a:r>
                      <a:r>
                        <a:rPr kumimoji="1" lang="ja-JP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ゴシック" pitchFamily="50" charset="-128"/>
                          <a:cs typeface="Times New Roman" pitchFamily="18" charset="0"/>
                        </a:rPr>
                        <a:t>*</a:t>
                      </a:r>
                      <a:endParaRPr kumimoji="1" lang="en-US" altLang="ja-JP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j-lt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ゴシック" pitchFamily="50" charset="-128"/>
                          <a:cs typeface="Times New Roman" pitchFamily="18" charset="0"/>
                        </a:rPr>
                        <a:t>4.2x10</a:t>
                      </a:r>
                      <a:r>
                        <a:rPr kumimoji="1" lang="en-US" altLang="ja-JP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ゴシック" pitchFamily="50" charset="-128"/>
                          <a:cs typeface="Times New Roman" pitchFamily="18" charset="0"/>
                        </a:rPr>
                        <a:t>-15</a:t>
                      </a:r>
                      <a:r>
                        <a:rPr kumimoji="1" lang="ja-JP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ゴシック" pitchFamily="50" charset="-128"/>
                          <a:cs typeface="Times New Roman" pitchFamily="18" charset="0"/>
                        </a:rPr>
                        <a:t>*</a:t>
                      </a:r>
                      <a:endParaRPr kumimoji="1" lang="en-US" altLang="ja-JP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j-lt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ゴシック" pitchFamily="50" charset="-128"/>
                          <a:cs typeface="Times New Roman" pitchFamily="18" charset="0"/>
                        </a:rPr>
                        <a:t>1x10</a:t>
                      </a:r>
                      <a:r>
                        <a:rPr kumimoji="1" lang="en-US" altLang="ja-JP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ゴシック" pitchFamily="50" charset="-128"/>
                          <a:cs typeface="Times New Roman" pitchFamily="18" charset="0"/>
                        </a:rPr>
                        <a:t>-11</a:t>
                      </a:r>
                      <a:endParaRPr kumimoji="1" lang="en-US" altLang="ja-JP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j-lt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19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Symbol" pitchFamily="18" charset="2"/>
                          <a:ea typeface="ＭＳ Ｐゴシック" pitchFamily="50" charset="-128"/>
                          <a:cs typeface="Times New Roman" pitchFamily="18" charset="0"/>
                        </a:rPr>
                        <a:t>n</a:t>
                      </a:r>
                      <a:r>
                        <a:rPr kumimoji="1" lang="en-US" altLang="ja-JP" sz="2000" b="0" i="0" u="none" strike="noStrike" cap="none" normalizeH="0" baseline="-3000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ゴシック" pitchFamily="50" charset="-128"/>
                          <a:cs typeface="Times New Roman" pitchFamily="18" charset="0"/>
                        </a:rPr>
                        <a:t>HF</a:t>
                      </a:r>
                      <a:endParaRPr kumimoji="1" lang="en-US" altLang="ja-JP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j-lt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ゴシック" pitchFamily="50" charset="-128"/>
                          <a:cs typeface="Times New Roman" pitchFamily="18" charset="0"/>
                        </a:rPr>
                        <a:t>1,420,405,7</a:t>
                      </a:r>
                      <a:r>
                        <a:rPr kumimoji="1" lang="en-US" altLang="ja-JP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  <a:ea typeface="ＭＳ Ｐゴシック" pitchFamily="50" charset="-128"/>
                          <a:cs typeface="Times New Roman" pitchFamily="18" charset="0"/>
                        </a:rPr>
                        <a:t>5</a:t>
                      </a: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ゴシック" pitchFamily="50" charset="-128"/>
                          <a:cs typeface="Times New Roman" pitchFamily="18" charset="0"/>
                        </a:rPr>
                        <a:t>1.7667 (9)</a:t>
                      </a:r>
                      <a:endParaRPr kumimoji="1" lang="en-US" altLang="ja-JP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j-lt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ゴシック" pitchFamily="50" charset="-128"/>
                          <a:cs typeface="Times New Roman" pitchFamily="18" charset="0"/>
                        </a:rPr>
                        <a:t>6.3x10</a:t>
                      </a:r>
                      <a:r>
                        <a:rPr kumimoji="1" lang="en-US" altLang="ja-JP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ゴシック" pitchFamily="50" charset="-128"/>
                          <a:cs typeface="Times New Roman" pitchFamily="18" charset="0"/>
                        </a:rPr>
                        <a:t>-13</a:t>
                      </a:r>
                      <a:endParaRPr kumimoji="1" lang="en-US" altLang="ja-JP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j-lt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ゴシック" pitchFamily="50" charset="-128"/>
                          <a:cs typeface="Times New Roman" pitchFamily="18" charset="0"/>
                        </a:rPr>
                        <a:t>(3.5±0.9)x10</a:t>
                      </a:r>
                      <a:r>
                        <a:rPr kumimoji="1" lang="en-US" altLang="ja-JP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ゴシック" pitchFamily="50" charset="-128"/>
                          <a:cs typeface="Times New Roman" pitchFamily="18" charset="0"/>
                        </a:rPr>
                        <a:t>-6</a:t>
                      </a:r>
                      <a:endParaRPr kumimoji="1" lang="en-US" altLang="ja-JP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j-lt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" name="テキスト ボックス 10"/>
          <p:cNvSpPr txBox="1"/>
          <p:nvPr/>
        </p:nvSpPr>
        <p:spPr>
          <a:xfrm>
            <a:off x="428596" y="3284984"/>
            <a:ext cx="7000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solidFill>
                  <a:schemeClr val="tx2"/>
                </a:solidFill>
                <a:latin typeface="+mj-lt"/>
                <a:ea typeface="ＭＳ 明朝" pitchFamily="17" charset="-128"/>
              </a:rPr>
              <a:t>Spectroscopic precision of hydrogen atom</a:t>
            </a:r>
            <a:endParaRPr kumimoji="1" lang="ja-JP" altLang="en-US" sz="2400" dirty="0">
              <a:solidFill>
                <a:schemeClr val="tx2"/>
              </a:solidFill>
              <a:latin typeface="+mj-lt"/>
              <a:ea typeface="ＭＳ 明朝" pitchFamily="17" charset="-128"/>
            </a:endParaRPr>
          </a:p>
        </p:txBody>
      </p:sp>
      <p:sp>
        <p:nvSpPr>
          <p:cNvPr id="12" name="タイトル 1"/>
          <p:cNvSpPr txBox="1">
            <a:spLocks/>
          </p:cNvSpPr>
          <p:nvPr/>
        </p:nvSpPr>
        <p:spPr>
          <a:xfrm>
            <a:off x="457200" y="-16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4400" b="0" i="0" u="none" strike="noStrike" kern="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60000">
                      <a:schemeClr val="tx2"/>
                    </a:gs>
                    <a:gs pos="100000">
                      <a:schemeClr val="tx2">
                        <a:tint val="20000"/>
                      </a:scheme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+mj-lt"/>
                <a:ea typeface="ＭＳ 明朝" pitchFamily="17" charset="-128"/>
                <a:cs typeface="+mj-cs"/>
              </a:rPr>
              <a:t>Conceivable whisper?</a:t>
            </a:r>
            <a:endParaRPr kumimoji="0" lang="ja-JP" altLang="en-US" sz="4400" b="0" i="0" u="none" strike="noStrike" kern="0" cap="none" spc="0" normalizeH="0" baseline="0" noProof="0" dirty="0" smtClean="0">
              <a:ln>
                <a:noFill/>
              </a:ln>
              <a:gradFill flip="none" rotWithShape="1">
                <a:gsLst>
                  <a:gs pos="60000">
                    <a:schemeClr val="tx2"/>
                  </a:gs>
                  <a:gs pos="100000">
                    <a:schemeClr val="tx2">
                      <a:tint val="20000"/>
                    </a:scheme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+mj-lt"/>
              <a:ea typeface="ＭＳ 明朝" pitchFamily="17" charset="-128"/>
              <a:cs typeface="+mj-cs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23528" y="5415607"/>
            <a:ext cx="4896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solidFill>
                  <a:srgbClr val="FF0000"/>
                </a:solidFill>
                <a:latin typeface="+mj-lt"/>
              </a:rPr>
              <a:t>Red letter</a:t>
            </a:r>
            <a:r>
              <a:rPr lang="en-US" altLang="ja-JP" sz="2400" dirty="0" smtClean="0">
                <a:solidFill>
                  <a:schemeClr val="tx2"/>
                </a:solidFill>
                <a:latin typeface="+mj-lt"/>
              </a:rPr>
              <a:t>: theoretical limit for H</a:t>
            </a:r>
            <a:endParaRPr lang="en-US" sz="24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23528" y="5910371"/>
            <a:ext cx="7344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  <a:ea typeface="ＭＳ 明朝" pitchFamily="17" charset="-128"/>
              </a:rPr>
              <a:t>Unknown physics if at all should show up below this theoretical limit</a:t>
            </a:r>
            <a:endParaRPr kumimoji="1" lang="ja-JP" altLang="en-US" sz="2400" dirty="0">
              <a:solidFill>
                <a:srgbClr val="FF0000"/>
              </a:solidFill>
              <a:ea typeface="ＭＳ 明朝" pitchFamily="17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4283968" y="6372036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dirty="0" smtClean="0"/>
              <a:t>*</a:t>
            </a:r>
            <a:r>
              <a:rPr kumimoji="1" lang="en-US" altLang="ja-JP" dirty="0" err="1" smtClean="0"/>
              <a:t>C.G.Parthey</a:t>
            </a:r>
            <a:r>
              <a:rPr kumimoji="1" lang="en-US" altLang="ja-JP" dirty="0" smtClean="0"/>
              <a:t> et al., PRL107(2011)203001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329966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Group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4536250"/>
              </p:ext>
            </p:extLst>
          </p:nvPr>
        </p:nvGraphicFramePr>
        <p:xfrm>
          <a:off x="435003" y="1556400"/>
          <a:ext cx="8423276" cy="792480"/>
        </p:xfrm>
        <a:graphic>
          <a:graphicData uri="http://schemas.openxmlformats.org/drawingml/2006/table">
            <a:tbl>
              <a:tblPr/>
              <a:tblGrid>
                <a:gridCol w="886146"/>
                <a:gridCol w="3694448"/>
                <a:gridCol w="1625687"/>
                <a:gridCol w="2216995"/>
              </a:tblGrid>
              <a:tr h="360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1" lang="ja-JP" altLang="ja-JP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j-lt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ＤＦ流隷体W5" pitchFamily="65" charset="-128"/>
                          <a:cs typeface="Times New Roman" pitchFamily="18" charset="0"/>
                        </a:rPr>
                        <a:t>experiments</a:t>
                      </a:r>
                      <a:endParaRPr kumimoji="1" lang="ja-JP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j-lt"/>
                        <a:ea typeface="ＤＦ流隷体W5" pitchFamily="65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Symbol" pitchFamily="18" charset="2"/>
                          <a:ea typeface="ＭＳ Ｐゴシック" pitchFamily="50" charset="-128"/>
                          <a:cs typeface="Times New Roman" pitchFamily="18" charset="0"/>
                        </a:rPr>
                        <a:t>Dn</a:t>
                      </a:r>
                      <a:r>
                        <a:rPr kumimoji="1" lang="en-US" altLang="ja-JP" sz="2000" b="0" i="0" u="none" strike="noStrike" cap="none" normalizeH="0" baseline="-3000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ゴシック" pitchFamily="50" charset="-128"/>
                          <a:cs typeface="Times New Roman" pitchFamily="18" charset="0"/>
                        </a:rPr>
                        <a:t>exp</a:t>
                      </a: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ゴシック" pitchFamily="50" charset="-128"/>
                          <a:cs typeface="Times New Roman" pitchFamily="18" charset="0"/>
                        </a:rPr>
                        <a:t>/</a:t>
                      </a: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Symbol" pitchFamily="18" charset="2"/>
                          <a:ea typeface="ＭＳ Ｐゴシック" pitchFamily="50" charset="-128"/>
                          <a:cs typeface="Times New Roman" pitchFamily="18" charset="0"/>
                        </a:rPr>
                        <a:t>n</a:t>
                      </a:r>
                      <a:endParaRPr kumimoji="1" lang="en-US" altLang="ja-JP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Symbol" pitchFamily="18" charset="2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ゴシック" pitchFamily="50" charset="-128"/>
                          <a:cs typeface="Times New Roman" pitchFamily="18" charset="0"/>
                        </a:rPr>
                        <a:t>|</a:t>
                      </a: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Symbol" pitchFamily="18" charset="2"/>
                          <a:ea typeface="ＭＳ Ｐゴシック" pitchFamily="50" charset="-128"/>
                          <a:cs typeface="Times New Roman" pitchFamily="18" charset="0"/>
                        </a:rPr>
                        <a:t>n</a:t>
                      </a:r>
                      <a:r>
                        <a:rPr kumimoji="1" lang="en-US" altLang="ja-JP" sz="2000" b="0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ゴシック" pitchFamily="50" charset="-128"/>
                          <a:cs typeface="Times New Roman" pitchFamily="18" charset="0"/>
                        </a:rPr>
                        <a:t>th</a:t>
                      </a: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ゴシック" pitchFamily="50" charset="-128"/>
                          <a:cs typeface="Times New Roman" pitchFamily="18" charset="0"/>
                        </a:rPr>
                        <a:t>-</a:t>
                      </a:r>
                      <a:r>
                        <a:rPr kumimoji="1" lang="en-US" altLang="ja-JP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Symbol" pitchFamily="18" charset="2"/>
                          <a:ea typeface="ＭＳ Ｐゴシック" pitchFamily="50" charset="-128"/>
                          <a:cs typeface="Times New Roman" pitchFamily="18" charset="0"/>
                        </a:rPr>
                        <a:t>n</a:t>
                      </a:r>
                      <a:r>
                        <a:rPr kumimoji="1" lang="en-US" altLang="ja-JP" sz="2000" b="0" i="0" u="none" strike="noStrike" cap="none" normalizeH="0" baseline="-3000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ゴシック" pitchFamily="50" charset="-128"/>
                          <a:cs typeface="Times New Roman" pitchFamily="18" charset="0"/>
                        </a:rPr>
                        <a:t>exp</a:t>
                      </a: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ゴシック" pitchFamily="50" charset="-128"/>
                          <a:cs typeface="Times New Roman" pitchFamily="18" charset="0"/>
                        </a:rPr>
                        <a:t>|/</a:t>
                      </a: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Symbol" pitchFamily="18" charset="2"/>
                          <a:ea typeface="ＭＳ Ｐゴシック" pitchFamily="50" charset="-128"/>
                          <a:cs typeface="Times New Roman" pitchFamily="18" charset="0"/>
                        </a:rPr>
                        <a:t>n</a:t>
                      </a:r>
                      <a:endParaRPr kumimoji="1" lang="en-US" altLang="ja-JP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Symbol" pitchFamily="18" charset="2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584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Symbol" pitchFamily="18" charset="2"/>
                          <a:ea typeface="ＭＳ Ｐゴシック" pitchFamily="50" charset="-128"/>
                          <a:cs typeface="Times New Roman" pitchFamily="18" charset="0"/>
                        </a:rPr>
                        <a:t>n</a:t>
                      </a:r>
                      <a:r>
                        <a:rPr kumimoji="1" lang="en-US" altLang="ja-JP" sz="2000" b="0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ゴシック" pitchFamily="50" charset="-128"/>
                          <a:cs typeface="Times New Roman" pitchFamily="18" charset="0"/>
                        </a:rPr>
                        <a:t>1S-2S</a:t>
                      </a:r>
                      <a:endParaRPr kumimoji="1" lang="en-US" altLang="ja-JP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j-lt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ゴシック" pitchFamily="50" charset="-128"/>
                          <a:cs typeface="Times New Roman" pitchFamily="18" charset="0"/>
                        </a:rPr>
                        <a:t>2,466,061,413,1</a:t>
                      </a:r>
                      <a:r>
                        <a:rPr kumimoji="1" lang="en-US" altLang="ja-JP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  <a:ea typeface="ＭＳ Ｐゴシック" pitchFamily="50" charset="-128"/>
                          <a:cs typeface="Times New Roman" pitchFamily="18" charset="0"/>
                        </a:rPr>
                        <a:t>8</a:t>
                      </a: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ゴシック" pitchFamily="50" charset="-128"/>
                          <a:cs typeface="Times New Roman" pitchFamily="18" charset="0"/>
                        </a:rPr>
                        <a:t>7.34 (84)</a:t>
                      </a:r>
                      <a:r>
                        <a:rPr kumimoji="1" lang="ja-JP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ゴシック" pitchFamily="50" charset="-128"/>
                          <a:cs typeface="Times New Roman" pitchFamily="18" charset="0"/>
                        </a:rPr>
                        <a:t>* </a:t>
                      </a: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ゴシック" pitchFamily="50" charset="-128"/>
                          <a:cs typeface="Times New Roman" pitchFamily="18" charset="0"/>
                        </a:rPr>
                        <a:t>kHz</a:t>
                      </a:r>
                      <a:endParaRPr kumimoji="1" lang="en-US" altLang="ja-JP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j-lt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ゴシック" pitchFamily="50" charset="-128"/>
                          <a:cs typeface="Times New Roman" pitchFamily="18" charset="0"/>
                        </a:rPr>
                        <a:t>3.4x10</a:t>
                      </a:r>
                      <a:r>
                        <a:rPr kumimoji="1" lang="en-US" altLang="ja-JP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ゴシック" pitchFamily="50" charset="-128"/>
                          <a:cs typeface="Times New Roman" pitchFamily="18" charset="0"/>
                        </a:rPr>
                        <a:t>-13</a:t>
                      </a:r>
                      <a:r>
                        <a:rPr kumimoji="1" lang="ja-JP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ゴシック" pitchFamily="50" charset="-128"/>
                          <a:cs typeface="Times New Roman" pitchFamily="18" charset="0"/>
                        </a:rPr>
                        <a:t>*</a:t>
                      </a:r>
                      <a:endParaRPr kumimoji="1" lang="en-US" altLang="ja-JP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j-lt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ゴシック" pitchFamily="50" charset="-128"/>
                          <a:cs typeface="Times New Roman" pitchFamily="18" charset="0"/>
                        </a:rPr>
                        <a:t>1x10</a:t>
                      </a:r>
                      <a:r>
                        <a:rPr kumimoji="1" lang="en-US" altLang="ja-JP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ゴシック" pitchFamily="50" charset="-128"/>
                          <a:cs typeface="Times New Roman" pitchFamily="18" charset="0"/>
                        </a:rPr>
                        <a:t>-11</a:t>
                      </a:r>
                      <a:endParaRPr kumimoji="1" lang="en-US" altLang="ja-JP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j-lt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" name="テキスト ボックス 10"/>
          <p:cNvSpPr txBox="1"/>
          <p:nvPr/>
        </p:nvSpPr>
        <p:spPr>
          <a:xfrm>
            <a:off x="428596" y="912151"/>
            <a:ext cx="7000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solidFill>
                  <a:schemeClr val="tx2"/>
                </a:solidFill>
                <a:latin typeface="+mj-lt"/>
                <a:ea typeface="ＭＳ 明朝" pitchFamily="17" charset="-128"/>
              </a:rPr>
              <a:t>Spectroscopic precision of hydrogen atom</a:t>
            </a:r>
            <a:endParaRPr kumimoji="1" lang="ja-JP" altLang="en-US" sz="2400" dirty="0">
              <a:solidFill>
                <a:schemeClr val="tx2"/>
              </a:solidFill>
              <a:latin typeface="+mj-lt"/>
              <a:ea typeface="ＭＳ 明朝" pitchFamily="17" charset="-128"/>
            </a:endParaRPr>
          </a:p>
        </p:txBody>
      </p:sp>
      <p:sp>
        <p:nvSpPr>
          <p:cNvPr id="12" name="タイトル 1"/>
          <p:cNvSpPr txBox="1">
            <a:spLocks/>
          </p:cNvSpPr>
          <p:nvPr/>
        </p:nvSpPr>
        <p:spPr>
          <a:xfrm>
            <a:off x="457200" y="-16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4400" b="0" i="0" u="none" strike="noStrike" kern="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60000">
                      <a:schemeClr val="tx2"/>
                    </a:gs>
                    <a:gs pos="100000">
                      <a:schemeClr val="tx2">
                        <a:tint val="20000"/>
                      </a:scheme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+mj-lt"/>
                <a:ea typeface="ＭＳ 明朝" pitchFamily="17" charset="-128"/>
                <a:cs typeface="+mj-cs"/>
              </a:rPr>
              <a:t>Conceivable whisper?</a:t>
            </a:r>
            <a:endParaRPr kumimoji="0" lang="ja-JP" altLang="en-US" sz="4400" b="0" i="0" u="none" strike="noStrike" kern="0" cap="none" spc="0" normalizeH="0" baseline="0" noProof="0" dirty="0" smtClean="0">
              <a:ln>
                <a:noFill/>
              </a:ln>
              <a:gradFill flip="none" rotWithShape="1">
                <a:gsLst>
                  <a:gs pos="60000">
                    <a:schemeClr val="tx2"/>
                  </a:gs>
                  <a:gs pos="100000">
                    <a:schemeClr val="tx2">
                      <a:tint val="20000"/>
                    </a:scheme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+mj-lt"/>
              <a:ea typeface="ＭＳ 明朝" pitchFamily="17" charset="-128"/>
              <a:cs typeface="+mj-cs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283968" y="2492896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dirty="0" smtClean="0"/>
              <a:t>*</a:t>
            </a:r>
            <a:r>
              <a:rPr kumimoji="1" lang="en-US" altLang="ja-JP" dirty="0" smtClean="0"/>
              <a:t>Th. </a:t>
            </a:r>
            <a:r>
              <a:rPr kumimoji="1" lang="en-US" altLang="ja-JP" dirty="0" err="1" smtClean="0"/>
              <a:t>Udem</a:t>
            </a:r>
            <a:r>
              <a:rPr kumimoji="1" lang="en-US" altLang="ja-JP" dirty="0" smtClean="0"/>
              <a:t> et al., PRL79(1997)2646</a:t>
            </a:r>
            <a:endParaRPr kumimoji="1" lang="ja-JP" altLang="en-US" dirty="0"/>
          </a:p>
        </p:txBody>
      </p:sp>
      <p:graphicFrame>
        <p:nvGraphicFramePr>
          <p:cNvPr id="9" name="Group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5748907"/>
              </p:ext>
            </p:extLst>
          </p:nvPr>
        </p:nvGraphicFramePr>
        <p:xfrm>
          <a:off x="435003" y="3346127"/>
          <a:ext cx="8423276" cy="442913"/>
        </p:xfrm>
        <a:graphic>
          <a:graphicData uri="http://schemas.openxmlformats.org/drawingml/2006/table">
            <a:tbl>
              <a:tblPr/>
              <a:tblGrid>
                <a:gridCol w="886146"/>
                <a:gridCol w="3694448"/>
                <a:gridCol w="1625687"/>
                <a:gridCol w="2216995"/>
              </a:tblGrid>
              <a:tr h="44291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Symbol" pitchFamily="18" charset="2"/>
                          <a:ea typeface="ＭＳ Ｐゴシック" pitchFamily="50" charset="-128"/>
                          <a:cs typeface="Times New Roman" pitchFamily="18" charset="0"/>
                        </a:rPr>
                        <a:t>n</a:t>
                      </a:r>
                      <a:r>
                        <a:rPr kumimoji="1" lang="en-US" altLang="ja-JP" sz="2000" b="0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ゴシック" pitchFamily="50" charset="-128"/>
                          <a:cs typeface="Times New Roman" pitchFamily="18" charset="0"/>
                        </a:rPr>
                        <a:t>1S-2S</a:t>
                      </a:r>
                      <a:endParaRPr kumimoji="1" lang="en-US" altLang="ja-JP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j-lt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ゴシック" pitchFamily="50" charset="-128"/>
                          <a:cs typeface="Times New Roman" pitchFamily="18" charset="0"/>
                        </a:rPr>
                        <a:t>2,466,061,413,1</a:t>
                      </a:r>
                      <a:r>
                        <a:rPr kumimoji="1" lang="en-US" altLang="ja-JP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  <a:ea typeface="ＭＳ Ｐゴシック" pitchFamily="50" charset="-128"/>
                          <a:cs typeface="Times New Roman" pitchFamily="18" charset="0"/>
                        </a:rPr>
                        <a:t>8</a:t>
                      </a: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ゴシック" pitchFamily="50" charset="-128"/>
                          <a:cs typeface="Times New Roman" pitchFamily="18" charset="0"/>
                        </a:rPr>
                        <a:t>7,103 (46)</a:t>
                      </a:r>
                      <a:r>
                        <a:rPr kumimoji="1" lang="ja-JP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ゴシック" pitchFamily="50" charset="-128"/>
                          <a:cs typeface="Times New Roman" pitchFamily="18" charset="0"/>
                        </a:rPr>
                        <a:t>*</a:t>
                      </a:r>
                      <a:endParaRPr kumimoji="1" lang="en-US" altLang="ja-JP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j-lt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ゴシック" pitchFamily="50" charset="-128"/>
                          <a:cs typeface="Times New Roman" pitchFamily="18" charset="0"/>
                        </a:rPr>
                        <a:t>1.7x10</a:t>
                      </a:r>
                      <a:r>
                        <a:rPr kumimoji="1" lang="en-US" altLang="ja-JP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ゴシック" pitchFamily="50" charset="-128"/>
                          <a:cs typeface="Times New Roman" pitchFamily="18" charset="0"/>
                        </a:rPr>
                        <a:t>-14</a:t>
                      </a:r>
                      <a:r>
                        <a:rPr kumimoji="1" lang="ja-JP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ゴシック" pitchFamily="50" charset="-128"/>
                          <a:cs typeface="Times New Roman" pitchFamily="18" charset="0"/>
                        </a:rPr>
                        <a:t>*</a:t>
                      </a:r>
                      <a:endParaRPr kumimoji="1" lang="en-US" altLang="ja-JP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j-lt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ゴシック" pitchFamily="50" charset="-128"/>
                          <a:cs typeface="Times New Roman" pitchFamily="18" charset="0"/>
                        </a:rPr>
                        <a:t>1x10</a:t>
                      </a:r>
                      <a:r>
                        <a:rPr kumimoji="1" lang="en-US" altLang="ja-JP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ゴシック" pitchFamily="50" charset="-128"/>
                          <a:cs typeface="Times New Roman" pitchFamily="18" charset="0"/>
                        </a:rPr>
                        <a:t>-11</a:t>
                      </a:r>
                      <a:endParaRPr kumimoji="1" lang="en-US" altLang="ja-JP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j-lt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" name="テキスト ボックス 9"/>
          <p:cNvSpPr txBox="1"/>
          <p:nvPr/>
        </p:nvSpPr>
        <p:spPr>
          <a:xfrm>
            <a:off x="4283968" y="3923764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dirty="0" smtClean="0"/>
              <a:t>*</a:t>
            </a:r>
            <a:r>
              <a:rPr kumimoji="1" lang="en-US" altLang="ja-JP" dirty="0" err="1" smtClean="0"/>
              <a:t>M.Niering</a:t>
            </a:r>
            <a:r>
              <a:rPr kumimoji="1" lang="en-US" altLang="ja-JP" dirty="0" smtClean="0"/>
              <a:t> et al., PRL84(2000)5496</a:t>
            </a:r>
            <a:endParaRPr kumimoji="1" lang="ja-JP" altLang="en-US" dirty="0"/>
          </a:p>
        </p:txBody>
      </p:sp>
      <p:graphicFrame>
        <p:nvGraphicFramePr>
          <p:cNvPr id="14" name="Group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8416842"/>
              </p:ext>
            </p:extLst>
          </p:nvPr>
        </p:nvGraphicFramePr>
        <p:xfrm>
          <a:off x="435003" y="4858295"/>
          <a:ext cx="8423276" cy="442913"/>
        </p:xfrm>
        <a:graphic>
          <a:graphicData uri="http://schemas.openxmlformats.org/drawingml/2006/table">
            <a:tbl>
              <a:tblPr/>
              <a:tblGrid>
                <a:gridCol w="886146"/>
                <a:gridCol w="3694448"/>
                <a:gridCol w="1625687"/>
                <a:gridCol w="2216995"/>
              </a:tblGrid>
              <a:tr h="44291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Symbol" pitchFamily="18" charset="2"/>
                          <a:ea typeface="ＭＳ Ｐゴシック" pitchFamily="50" charset="-128"/>
                          <a:cs typeface="Times New Roman" pitchFamily="18" charset="0"/>
                        </a:rPr>
                        <a:t>n</a:t>
                      </a:r>
                      <a:r>
                        <a:rPr kumimoji="1" lang="en-US" altLang="ja-JP" sz="2000" b="0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ゴシック" pitchFamily="50" charset="-128"/>
                          <a:cs typeface="Times New Roman" pitchFamily="18" charset="0"/>
                        </a:rPr>
                        <a:t>1S-2S</a:t>
                      </a:r>
                      <a:endParaRPr kumimoji="1" lang="en-US" altLang="ja-JP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j-lt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ゴシック" pitchFamily="50" charset="-128"/>
                          <a:cs typeface="Times New Roman" pitchFamily="18" charset="0"/>
                        </a:rPr>
                        <a:t>2,466,061,413,1</a:t>
                      </a:r>
                      <a:r>
                        <a:rPr kumimoji="1" lang="en-US" altLang="ja-JP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  <a:ea typeface="ＭＳ Ｐゴシック" pitchFamily="50" charset="-128"/>
                          <a:cs typeface="Times New Roman" pitchFamily="18" charset="0"/>
                        </a:rPr>
                        <a:t>8</a:t>
                      </a: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ゴシック" pitchFamily="50" charset="-128"/>
                          <a:cs typeface="Times New Roman" pitchFamily="18" charset="0"/>
                        </a:rPr>
                        <a:t>7,035 (10)</a:t>
                      </a:r>
                      <a:r>
                        <a:rPr kumimoji="1" lang="ja-JP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ゴシック" pitchFamily="50" charset="-128"/>
                          <a:cs typeface="Times New Roman" pitchFamily="18" charset="0"/>
                        </a:rPr>
                        <a:t>*</a:t>
                      </a:r>
                      <a:endParaRPr kumimoji="1" lang="en-US" altLang="ja-JP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j-lt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ゴシック" pitchFamily="50" charset="-128"/>
                          <a:cs typeface="Times New Roman" pitchFamily="18" charset="0"/>
                        </a:rPr>
                        <a:t>4.2x10</a:t>
                      </a:r>
                      <a:r>
                        <a:rPr kumimoji="1" lang="en-US" altLang="ja-JP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ゴシック" pitchFamily="50" charset="-128"/>
                          <a:cs typeface="Times New Roman" pitchFamily="18" charset="0"/>
                        </a:rPr>
                        <a:t>-15</a:t>
                      </a:r>
                      <a:r>
                        <a:rPr kumimoji="1" lang="ja-JP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ゴシック" pitchFamily="50" charset="-128"/>
                          <a:cs typeface="Times New Roman" pitchFamily="18" charset="0"/>
                        </a:rPr>
                        <a:t>*</a:t>
                      </a:r>
                      <a:endParaRPr kumimoji="1" lang="en-US" altLang="ja-JP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j-lt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ゴシック" pitchFamily="50" charset="-128"/>
                          <a:cs typeface="Times New Roman" pitchFamily="18" charset="0"/>
                        </a:rPr>
                        <a:t>1x10</a:t>
                      </a:r>
                      <a:r>
                        <a:rPr kumimoji="1" lang="en-US" altLang="ja-JP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j-lt"/>
                          <a:ea typeface="ＭＳ Ｐゴシック" pitchFamily="50" charset="-128"/>
                          <a:cs typeface="Times New Roman" pitchFamily="18" charset="0"/>
                        </a:rPr>
                        <a:t>-11</a:t>
                      </a:r>
                      <a:endParaRPr kumimoji="1" lang="en-US" altLang="ja-JP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j-lt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5" name="テキスト ボックス 14"/>
          <p:cNvSpPr txBox="1"/>
          <p:nvPr/>
        </p:nvSpPr>
        <p:spPr>
          <a:xfrm>
            <a:off x="4283968" y="5651956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dirty="0" smtClean="0"/>
              <a:t>*</a:t>
            </a:r>
            <a:r>
              <a:rPr kumimoji="1" lang="en-US" altLang="ja-JP" dirty="0" err="1" smtClean="0"/>
              <a:t>C.G.Parthey</a:t>
            </a:r>
            <a:r>
              <a:rPr kumimoji="1" lang="en-US" altLang="ja-JP" dirty="0" smtClean="0"/>
              <a:t> et al., PRL107(2011)203001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679479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3390626"/>
              </p:ext>
            </p:extLst>
          </p:nvPr>
        </p:nvGraphicFramePr>
        <p:xfrm>
          <a:off x="1043608" y="1196751"/>
          <a:ext cx="6984776" cy="53473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723" name="SPW 11.0 Graph" r:id="rId4" imgW="5539320" imgH="4239720" progId="">
                  <p:embed/>
                </p:oleObj>
              </mc:Choice>
              <mc:Fallback>
                <p:oleObj name="SPW 11.0 Graph" r:id="rId4" imgW="5539320" imgH="42397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3608" y="1196751"/>
                        <a:ext cx="6984776" cy="53473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9" name="TextBox 15"/>
          <p:cNvSpPr txBox="1">
            <a:spLocks noChangeArrowheads="1"/>
          </p:cNvSpPr>
          <p:nvPr/>
        </p:nvSpPr>
        <p:spPr bwMode="auto">
          <a:xfrm>
            <a:off x="2339752" y="4581128"/>
            <a:ext cx="2088232" cy="637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945" tIns="41473" rIns="82945" bIns="41473">
            <a:spAutoFit/>
          </a:bodyPr>
          <a:lstStyle/>
          <a:p>
            <a:endParaRPr lang="en-US" dirty="0">
              <a:solidFill>
                <a:schemeClr val="tx2"/>
              </a:solidFill>
              <a:latin typeface="+mj-lt"/>
            </a:endParaRPr>
          </a:p>
          <a:p>
            <a:r>
              <a:rPr lang="en-US" dirty="0" err="1" smtClean="0">
                <a:solidFill>
                  <a:schemeClr val="tx2"/>
                </a:solidFill>
                <a:latin typeface="+mj-lt"/>
              </a:rPr>
              <a:t>Ha</a:t>
            </a:r>
            <a:r>
              <a:rPr lang="en-US" altLang="ja-JP" dirty="0" err="1" smtClean="0">
                <a:solidFill>
                  <a:schemeClr val="tx2"/>
                </a:solidFill>
                <a:latin typeface="+mj-lt"/>
              </a:rPr>
              <a:t>e</a:t>
            </a:r>
            <a:r>
              <a:rPr lang="en-US" dirty="0" err="1" smtClean="0">
                <a:solidFill>
                  <a:schemeClr val="tx2"/>
                </a:solidFill>
                <a:latin typeface="+mj-lt"/>
              </a:rPr>
              <a:t>nsch</a:t>
            </a:r>
            <a:r>
              <a:rPr lang="en-US" dirty="0">
                <a:solidFill>
                  <a:schemeClr val="tx2"/>
                </a:solidFill>
                <a:latin typeface="+mj-lt"/>
              </a:rPr>
              <a:t>, </a:t>
            </a:r>
            <a:r>
              <a:rPr lang="en-US" i="1" dirty="0">
                <a:solidFill>
                  <a:schemeClr val="tx2"/>
                </a:solidFill>
                <a:latin typeface="+mj-lt"/>
              </a:rPr>
              <a:t>et al</a:t>
            </a:r>
            <a:r>
              <a:rPr lang="en-US" i="1" dirty="0" smtClean="0">
                <a:solidFill>
                  <a:schemeClr val="tx2"/>
                </a:solidFill>
                <a:latin typeface="+mj-lt"/>
              </a:rPr>
              <a:t>. </a:t>
            </a:r>
            <a:r>
              <a:rPr lang="en-US" dirty="0" smtClean="0">
                <a:solidFill>
                  <a:schemeClr val="tx2"/>
                </a:solidFill>
                <a:latin typeface="+mj-lt"/>
              </a:rPr>
              <a:t>1992</a:t>
            </a:r>
            <a:endParaRPr lang="en-US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6150" name="TextBox 4"/>
          <p:cNvSpPr txBox="1">
            <a:spLocks noChangeArrowheads="1"/>
          </p:cNvSpPr>
          <p:nvPr/>
        </p:nvSpPr>
        <p:spPr bwMode="auto">
          <a:xfrm>
            <a:off x="3021636" y="3094139"/>
            <a:ext cx="1804583" cy="360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945" tIns="41473" rIns="82945" bIns="41473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+mj-lt"/>
              </a:rPr>
              <a:t>CODATA 2006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553736" y="4735462"/>
            <a:ext cx="2186616" cy="360755"/>
          </a:xfrm>
          <a:prstGeom prst="rect">
            <a:avLst/>
          </a:prstGeom>
          <a:noFill/>
        </p:spPr>
        <p:txBody>
          <a:bodyPr wrap="square" lIns="82945" tIns="41473" rIns="82945" bIns="41473">
            <a:spAutoFit/>
          </a:bodyPr>
          <a:lstStyle/>
          <a:p>
            <a:pPr>
              <a:defRPr/>
            </a:pPr>
            <a:r>
              <a:rPr lang="en-US" dirty="0" err="1" smtClean="0">
                <a:solidFill>
                  <a:schemeClr val="tx2"/>
                </a:solidFill>
                <a:latin typeface="+mj-lt"/>
                <a:cs typeface="Arial" charset="0"/>
              </a:rPr>
              <a:t>Ha</a:t>
            </a:r>
            <a:r>
              <a:rPr lang="en-US" altLang="ja-JP" dirty="0" err="1" smtClean="0">
                <a:solidFill>
                  <a:schemeClr val="tx2"/>
                </a:solidFill>
                <a:latin typeface="+mj-lt"/>
                <a:cs typeface="Arial" charset="0"/>
              </a:rPr>
              <a:t>e</a:t>
            </a:r>
            <a:r>
              <a:rPr lang="en-US" dirty="0" err="1" smtClean="0">
                <a:solidFill>
                  <a:schemeClr val="tx2"/>
                </a:solidFill>
                <a:latin typeface="+mj-lt"/>
                <a:cs typeface="Arial" charset="0"/>
              </a:rPr>
              <a:t>nsch</a:t>
            </a:r>
            <a:r>
              <a:rPr lang="en-US" dirty="0">
                <a:solidFill>
                  <a:schemeClr val="tx2"/>
                </a:solidFill>
                <a:latin typeface="+mj-lt"/>
                <a:cs typeface="Arial" charset="0"/>
              </a:rPr>
              <a:t>, </a:t>
            </a:r>
            <a:r>
              <a:rPr lang="en-US" i="1" dirty="0">
                <a:solidFill>
                  <a:schemeClr val="tx2"/>
                </a:solidFill>
                <a:latin typeface="+mj-lt"/>
                <a:cs typeface="Arial" charset="0"/>
              </a:rPr>
              <a:t>et al. </a:t>
            </a:r>
            <a:r>
              <a:rPr lang="en-US" dirty="0">
                <a:solidFill>
                  <a:schemeClr val="tx2"/>
                </a:solidFill>
                <a:latin typeface="+mj-lt"/>
                <a:cs typeface="Arial" charset="0"/>
              </a:rPr>
              <a:t>1997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95736" y="3356992"/>
            <a:ext cx="2736304" cy="637754"/>
          </a:xfrm>
          <a:prstGeom prst="rect">
            <a:avLst/>
          </a:prstGeom>
          <a:noFill/>
        </p:spPr>
        <p:txBody>
          <a:bodyPr wrap="square" lIns="82945" tIns="41473" rIns="82945" bIns="41473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chemeClr val="tx2"/>
                </a:solidFill>
                <a:latin typeface="+mj-lt"/>
                <a:cs typeface="Arial" charset="0"/>
              </a:rPr>
              <a:t>H circular states, </a:t>
            </a:r>
          </a:p>
          <a:p>
            <a:pPr>
              <a:defRPr/>
            </a:pPr>
            <a:r>
              <a:rPr lang="en-US" dirty="0" smtClean="0">
                <a:solidFill>
                  <a:schemeClr val="tx2"/>
                </a:solidFill>
                <a:latin typeface="+mj-lt"/>
                <a:cs typeface="Arial" charset="0"/>
              </a:rPr>
              <a:t>De </a:t>
            </a:r>
            <a:r>
              <a:rPr lang="en-US" dirty="0" err="1">
                <a:solidFill>
                  <a:schemeClr val="tx2"/>
                </a:solidFill>
                <a:latin typeface="+mj-lt"/>
                <a:cs typeface="Arial" charset="0"/>
              </a:rPr>
              <a:t>Vries</a:t>
            </a:r>
            <a:r>
              <a:rPr lang="en-US" dirty="0">
                <a:solidFill>
                  <a:schemeClr val="tx2"/>
                </a:solidFill>
                <a:latin typeface="+mj-lt"/>
                <a:cs typeface="Arial" charset="0"/>
              </a:rPr>
              <a:t>, </a:t>
            </a:r>
            <a:r>
              <a:rPr lang="en-US" i="1" dirty="0" smtClean="0">
                <a:solidFill>
                  <a:schemeClr val="tx2"/>
                </a:solidFill>
                <a:latin typeface="+mj-lt"/>
                <a:cs typeface="Arial" charset="0"/>
              </a:rPr>
              <a:t>MIT </a:t>
            </a:r>
            <a:r>
              <a:rPr lang="en-US" i="1" dirty="0">
                <a:solidFill>
                  <a:schemeClr val="tx2"/>
                </a:solidFill>
                <a:latin typeface="+mj-lt"/>
                <a:cs typeface="Arial" charset="0"/>
              </a:rPr>
              <a:t>thesis </a:t>
            </a:r>
            <a:r>
              <a:rPr lang="en-US" dirty="0">
                <a:solidFill>
                  <a:schemeClr val="tx2"/>
                </a:solidFill>
                <a:latin typeface="+mj-lt"/>
                <a:cs typeface="Arial" charset="0"/>
              </a:rPr>
              <a:t>2001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23728" y="1927150"/>
            <a:ext cx="2088232" cy="637754"/>
          </a:xfrm>
          <a:prstGeom prst="rect">
            <a:avLst/>
          </a:prstGeom>
          <a:noFill/>
        </p:spPr>
        <p:txBody>
          <a:bodyPr wrap="square" lIns="82945" tIns="41473" rIns="82945" bIns="41473">
            <a:spAutoFit/>
          </a:bodyPr>
          <a:lstStyle/>
          <a:p>
            <a:pPr>
              <a:defRPr/>
            </a:pPr>
            <a:r>
              <a:rPr lang="en-US" i="1" dirty="0">
                <a:solidFill>
                  <a:schemeClr val="tx2"/>
                </a:solidFill>
                <a:latin typeface="Symbol" pitchFamily="18" charset="2"/>
                <a:cs typeface="Arial" charset="0"/>
              </a:rPr>
              <a:t>m</a:t>
            </a:r>
            <a:r>
              <a:rPr lang="en-US" i="1" baseline="30000" dirty="0">
                <a:solidFill>
                  <a:schemeClr val="tx2"/>
                </a:solidFill>
                <a:cs typeface="Arial" charset="0"/>
              </a:rPr>
              <a:t>-</a:t>
            </a:r>
            <a:r>
              <a:rPr lang="en-US" dirty="0">
                <a:solidFill>
                  <a:schemeClr val="tx2"/>
                </a:solidFill>
                <a:cs typeface="Arial" charset="0"/>
              </a:rPr>
              <a:t>p Lamb shift </a:t>
            </a:r>
          </a:p>
          <a:p>
            <a:pPr>
              <a:defRPr/>
            </a:pPr>
            <a:r>
              <a:rPr lang="en-US" dirty="0">
                <a:solidFill>
                  <a:schemeClr val="tx2"/>
                </a:solidFill>
                <a:cs typeface="Arial" charset="0"/>
              </a:rPr>
              <a:t>Pohl, </a:t>
            </a:r>
            <a:r>
              <a:rPr lang="en-US" i="1" dirty="0">
                <a:solidFill>
                  <a:schemeClr val="tx2"/>
                </a:solidFill>
                <a:cs typeface="Arial" charset="0"/>
              </a:rPr>
              <a:t>et al. </a:t>
            </a:r>
            <a:r>
              <a:rPr lang="en-US" dirty="0">
                <a:solidFill>
                  <a:schemeClr val="tx2"/>
                </a:solidFill>
                <a:cs typeface="Arial" charset="0"/>
              </a:rPr>
              <a:t>2010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95536" y="6085050"/>
            <a:ext cx="153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tx2"/>
                </a:solidFill>
                <a:latin typeface="+mj-lt"/>
              </a:rPr>
              <a:t>J. N. Tan</a:t>
            </a:r>
            <a:endParaRPr lang="en-US" sz="24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4" name="円/楕円 13"/>
          <p:cNvSpPr/>
          <p:nvPr/>
        </p:nvSpPr>
        <p:spPr>
          <a:xfrm>
            <a:off x="3203848" y="2420888"/>
            <a:ext cx="72008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635896" y="1988840"/>
            <a:ext cx="19442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p structure</a:t>
            </a:r>
          </a:p>
          <a:p>
            <a:pPr algn="ctr"/>
            <a:r>
              <a:rPr lang="en-US" sz="2400" dirty="0" smtClean="0">
                <a:solidFill>
                  <a:schemeClr val="tx2"/>
                </a:solidFill>
              </a:rPr>
              <a:t>?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15" name="下カーブ矢印 14"/>
          <p:cNvSpPr/>
          <p:nvPr/>
        </p:nvSpPr>
        <p:spPr>
          <a:xfrm>
            <a:off x="3923928" y="2276872"/>
            <a:ext cx="1224136" cy="216024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2195736" y="1916832"/>
            <a:ext cx="1872208" cy="1008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7452320" y="2727504"/>
            <a:ext cx="576064" cy="10868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2"/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580112" y="2420888"/>
            <a:ext cx="28803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>
                <a:solidFill>
                  <a:schemeClr val="tx2"/>
                </a:solidFill>
                <a:latin typeface="+mj-lt"/>
              </a:rPr>
              <a:t>CPT:</a:t>
            </a:r>
          </a:p>
          <a:p>
            <a:r>
              <a:rPr lang="en-US" sz="2000" dirty="0" smtClean="0">
                <a:solidFill>
                  <a:schemeClr val="tx2"/>
                </a:solidFill>
                <a:latin typeface="+mj-lt"/>
              </a:rPr>
              <a:t>We are </a:t>
            </a:r>
            <a:r>
              <a:rPr lang="en-US" altLang="ja-JP" sz="2000" dirty="0" smtClean="0">
                <a:solidFill>
                  <a:schemeClr val="tx2"/>
                </a:solidFill>
                <a:latin typeface="+mj-lt"/>
              </a:rPr>
              <a:t>more relaxed from </a:t>
            </a:r>
            <a:r>
              <a:rPr lang="en-US" sz="2000" dirty="0" smtClean="0">
                <a:solidFill>
                  <a:schemeClr val="tx2"/>
                </a:solidFill>
                <a:latin typeface="+mj-lt"/>
              </a:rPr>
              <a:t>theory when H/</a:t>
            </a:r>
            <a:r>
              <a:rPr lang="en-US" sz="2000" dirty="0" smtClean="0">
                <a:solidFill>
                  <a:schemeClr val="tx2"/>
                </a:solidFill>
                <a:latin typeface="Times New Roman Antimatter" pitchFamily="18" charset="0"/>
              </a:rPr>
              <a:t>H</a:t>
            </a:r>
            <a:r>
              <a:rPr lang="en-US" sz="2000" dirty="0" smtClean="0">
                <a:solidFill>
                  <a:schemeClr val="tx2"/>
                </a:solidFill>
                <a:latin typeface="+mj-lt"/>
              </a:rPr>
              <a:t> or </a:t>
            </a:r>
            <a:r>
              <a:rPr lang="en-US" sz="2000" dirty="0" smtClean="0">
                <a:solidFill>
                  <a:schemeClr val="tx2"/>
                </a:solidFill>
                <a:latin typeface="Symbol" pitchFamily="18" charset="2"/>
              </a:rPr>
              <a:t>m</a:t>
            </a:r>
            <a:r>
              <a:rPr lang="en-US" sz="2000" baseline="30000" dirty="0" smtClean="0">
                <a:solidFill>
                  <a:schemeClr val="tx2"/>
                </a:solidFill>
                <a:latin typeface="+mj-lt"/>
              </a:rPr>
              <a:t>-</a:t>
            </a:r>
            <a:r>
              <a:rPr lang="en-US" sz="2000" dirty="0" smtClean="0">
                <a:solidFill>
                  <a:schemeClr val="tx2"/>
                </a:solidFill>
                <a:latin typeface="+mj-lt"/>
              </a:rPr>
              <a:t>p</a:t>
            </a:r>
            <a:r>
              <a:rPr lang="en-US" sz="2000" dirty="0" smtClean="0">
                <a:solidFill>
                  <a:schemeClr val="tx2"/>
                </a:solidFill>
                <a:latin typeface="Symbol" pitchFamily="18" charset="2"/>
              </a:rPr>
              <a:t>/</a:t>
            </a:r>
            <a:r>
              <a:rPr lang="en-US" sz="2000" dirty="0" err="1" smtClean="0">
                <a:solidFill>
                  <a:schemeClr val="tx2"/>
                </a:solidFill>
                <a:latin typeface="Symbol" pitchFamily="18" charset="2"/>
              </a:rPr>
              <a:t>m</a:t>
            </a:r>
            <a:r>
              <a:rPr lang="en-US" sz="2000" baseline="30000" dirty="0" err="1" smtClean="0">
                <a:solidFill>
                  <a:schemeClr val="tx2"/>
                </a:solidFill>
                <a:latin typeface="+mj-lt"/>
              </a:rPr>
              <a:t>+</a:t>
            </a:r>
            <a:r>
              <a:rPr lang="en-US" sz="2000" dirty="0" err="1" smtClean="0">
                <a:solidFill>
                  <a:schemeClr val="tx2"/>
                </a:solidFill>
                <a:latin typeface="Times New Roman Antimatter" pitchFamily="18" charset="0"/>
              </a:rPr>
              <a:t>p</a:t>
            </a:r>
            <a:r>
              <a:rPr lang="en-US" sz="2000" dirty="0" smtClean="0">
                <a:solidFill>
                  <a:schemeClr val="tx2"/>
                </a:solidFill>
                <a:latin typeface="+mj-lt"/>
              </a:rPr>
              <a:t> are compared!</a:t>
            </a:r>
            <a:endParaRPr lang="en-US" sz="20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9" name="タイトル 1"/>
          <p:cNvSpPr txBox="1">
            <a:spLocks/>
          </p:cNvSpPr>
          <p:nvPr/>
        </p:nvSpPr>
        <p:spPr>
          <a:xfrm>
            <a:off x="457200" y="116632"/>
            <a:ext cx="8229600" cy="1051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kumimoji="1"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kumimoji="1"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kumimoji="1"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kumimoji="1"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ja-JP" sz="5400" dirty="0" smtClean="0">
                <a:solidFill>
                  <a:schemeClr val="tx2"/>
                </a:solidFill>
                <a:latin typeface="Times New Roman Antimatter" pitchFamily="18" charset="0"/>
              </a:rPr>
              <a:t>H</a:t>
            </a:r>
            <a:r>
              <a:rPr lang="en-US" altLang="ja-JP" sz="5400" dirty="0" smtClean="0">
                <a:solidFill>
                  <a:schemeClr val="tx2"/>
                </a:solidFill>
              </a:rPr>
              <a:t> </a:t>
            </a:r>
            <a:r>
              <a:rPr lang="en-US" altLang="ja-JP" sz="5400" dirty="0" smtClean="0">
                <a:solidFill>
                  <a:schemeClr val="tx2"/>
                </a:solidFill>
                <a:latin typeface="+mn-lt"/>
              </a:rPr>
              <a:t>projects</a:t>
            </a:r>
            <a:endParaRPr lang="ja-JP" altLang="en-US" sz="5400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2351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5" grpId="0" animBg="1"/>
      <p:bldP spid="23" grpId="0" animBg="1"/>
      <p:bldP spid="2" grpId="0" animBg="1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00" name="Text Box 4"/>
          <p:cNvSpPr txBox="1">
            <a:spLocks noChangeArrowheads="1"/>
          </p:cNvSpPr>
          <p:nvPr/>
        </p:nvSpPr>
        <p:spPr bwMode="auto">
          <a:xfrm>
            <a:off x="1187624" y="980728"/>
            <a:ext cx="6552728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3200" dirty="0">
                <a:solidFill>
                  <a:schemeClr val="tx2"/>
                </a:solidFill>
                <a:ea typeface="ＤＦ流隷体W5" pitchFamily="65" charset="-128"/>
                <a:cs typeface="Times New Roman" pitchFamily="18" charset="0"/>
                <a:sym typeface="Wingdings" pitchFamily="2" charset="2"/>
              </a:rPr>
              <a:t>(1) </a:t>
            </a:r>
            <a:r>
              <a:rPr lang="en-US" altLang="ja-JP" sz="3200" dirty="0" smtClean="0">
                <a:solidFill>
                  <a:schemeClr val="tx2"/>
                </a:solidFill>
                <a:latin typeface="Times New Roman Antimatter" pitchFamily="18" charset="0"/>
                <a:ea typeface="ＤＦ流隷体W5" pitchFamily="65" charset="-128"/>
                <a:cs typeface="Times New Roman" pitchFamily="18" charset="0"/>
                <a:sym typeface="Wingdings" pitchFamily="2" charset="2"/>
              </a:rPr>
              <a:t>p</a:t>
            </a:r>
            <a:r>
              <a:rPr lang="en-US" altLang="ja-JP" sz="3200" dirty="0" smtClean="0">
                <a:solidFill>
                  <a:schemeClr val="tx2"/>
                </a:solidFill>
                <a:ea typeface="ＤＦ流隷体W5" pitchFamily="65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ja-JP" sz="3200" dirty="0">
                <a:solidFill>
                  <a:schemeClr val="tx2"/>
                </a:solidFill>
                <a:ea typeface="ＤＦ流隷体W5" pitchFamily="65" charset="-128"/>
                <a:cs typeface="Times New Roman" pitchFamily="18" charset="0"/>
                <a:sym typeface="Wingdings" pitchFamily="2" charset="2"/>
              </a:rPr>
              <a:t>+ e</a:t>
            </a:r>
            <a:r>
              <a:rPr lang="en-US" altLang="ja-JP" sz="3200" baseline="30000" dirty="0">
                <a:solidFill>
                  <a:schemeClr val="tx2"/>
                </a:solidFill>
                <a:ea typeface="ＤＦ流隷体W5" pitchFamily="65" charset="-128"/>
                <a:cs typeface="Times New Roman" pitchFamily="18" charset="0"/>
                <a:sym typeface="Wingdings" pitchFamily="2" charset="2"/>
              </a:rPr>
              <a:t>+  </a:t>
            </a:r>
            <a:r>
              <a:rPr lang="en-US" altLang="ja-JP" sz="3200" dirty="0" smtClean="0">
                <a:solidFill>
                  <a:schemeClr val="tx2"/>
                </a:solidFill>
                <a:ea typeface="ＤＦ流隷体W5" pitchFamily="65" charset="-128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altLang="ja-JP" sz="3200" dirty="0" smtClean="0">
                <a:solidFill>
                  <a:schemeClr val="tx2"/>
                </a:solidFill>
                <a:latin typeface="Times New Roman Antimatter" pitchFamily="18" charset="0"/>
                <a:ea typeface="ＤＦ流隷体W5" pitchFamily="65" charset="-128"/>
                <a:cs typeface="Times New Roman" pitchFamily="18" charset="0"/>
                <a:sym typeface="Wingdings" pitchFamily="2" charset="2"/>
              </a:rPr>
              <a:t>H</a:t>
            </a:r>
            <a:r>
              <a:rPr lang="en-US" altLang="ja-JP" sz="3200" dirty="0" smtClean="0">
                <a:solidFill>
                  <a:schemeClr val="tx2"/>
                </a:solidFill>
                <a:ea typeface="ＤＦ流隷体W5" pitchFamily="65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ja-JP" sz="3200" dirty="0">
                <a:solidFill>
                  <a:schemeClr val="tx2"/>
                </a:solidFill>
                <a:ea typeface="ＤＦ流隷体W5" pitchFamily="65" charset="-128"/>
                <a:cs typeface="Times New Roman" pitchFamily="18" charset="0"/>
                <a:sym typeface="Wingdings" pitchFamily="2" charset="2"/>
              </a:rPr>
              <a:t>+ </a:t>
            </a:r>
            <a:r>
              <a:rPr lang="en-US" altLang="ja-JP" sz="3200" dirty="0" err="1">
                <a:solidFill>
                  <a:schemeClr val="tx2"/>
                </a:solidFill>
                <a:ea typeface="ＤＦ流隷体W5" pitchFamily="65" charset="-128"/>
                <a:cs typeface="Times New Roman" pitchFamily="18" charset="0"/>
                <a:sym typeface="Wingdings" pitchFamily="2" charset="2"/>
              </a:rPr>
              <a:t>h</a:t>
            </a:r>
            <a:r>
              <a:rPr lang="en-US" altLang="ja-JP" sz="3200" dirty="0" err="1">
                <a:solidFill>
                  <a:schemeClr val="tx2"/>
                </a:solidFill>
                <a:latin typeface="Symbol" pitchFamily="18" charset="2"/>
                <a:ea typeface="ＤＦ流隷体W5" pitchFamily="65" charset="-128"/>
                <a:cs typeface="Times New Roman" pitchFamily="18" charset="0"/>
                <a:sym typeface="Wingdings" pitchFamily="2" charset="2"/>
              </a:rPr>
              <a:t>n</a:t>
            </a:r>
            <a:endParaRPr lang="en-US" altLang="ja-JP" sz="3200" dirty="0">
              <a:solidFill>
                <a:schemeClr val="tx2"/>
              </a:solidFill>
              <a:latin typeface="Symbol" pitchFamily="18" charset="2"/>
              <a:ea typeface="ＤＦ流隷体W5" pitchFamily="65" charset="-128"/>
              <a:cs typeface="Times New Roman" pitchFamily="18" charset="0"/>
            </a:endParaRPr>
          </a:p>
          <a:p>
            <a:pPr>
              <a:defRPr/>
            </a:pPr>
            <a:r>
              <a:rPr lang="en-US" altLang="ja-JP" sz="3200" dirty="0">
                <a:solidFill>
                  <a:schemeClr val="tx2"/>
                </a:solidFill>
                <a:ea typeface="ＤＦ流隷体W5" pitchFamily="65" charset="-128"/>
                <a:cs typeface="Times New Roman" pitchFamily="18" charset="0"/>
              </a:rPr>
              <a:t>(2) </a:t>
            </a:r>
            <a:r>
              <a:rPr lang="en-US" altLang="ja-JP" sz="3200" dirty="0" smtClean="0">
                <a:solidFill>
                  <a:schemeClr val="tx2"/>
                </a:solidFill>
                <a:latin typeface="Times New Roman Antimatter" pitchFamily="18" charset="0"/>
                <a:ea typeface="ＤＦ流隷体W5" pitchFamily="65" charset="-128"/>
                <a:cs typeface="Times New Roman" pitchFamily="18" charset="0"/>
                <a:sym typeface="Wingdings" pitchFamily="2" charset="2"/>
              </a:rPr>
              <a:t>p</a:t>
            </a:r>
            <a:r>
              <a:rPr lang="en-US" altLang="ja-JP" sz="3200" dirty="0" smtClean="0">
                <a:solidFill>
                  <a:schemeClr val="tx2"/>
                </a:solidFill>
                <a:ea typeface="ＤＦ流隷体W5" pitchFamily="65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ja-JP" sz="3200" dirty="0">
                <a:solidFill>
                  <a:schemeClr val="tx2"/>
                </a:solidFill>
                <a:ea typeface="ＤＦ流隷体W5" pitchFamily="65" charset="-128"/>
                <a:cs typeface="Times New Roman" pitchFamily="18" charset="0"/>
                <a:sym typeface="Wingdings" pitchFamily="2" charset="2"/>
              </a:rPr>
              <a:t>+ e</a:t>
            </a:r>
            <a:r>
              <a:rPr lang="en-US" altLang="ja-JP" sz="3200" baseline="30000" dirty="0">
                <a:solidFill>
                  <a:schemeClr val="tx2"/>
                </a:solidFill>
                <a:ea typeface="ＤＦ流隷体W5" pitchFamily="65" charset="-128"/>
                <a:cs typeface="Times New Roman" pitchFamily="18" charset="0"/>
                <a:sym typeface="Wingdings" pitchFamily="2" charset="2"/>
              </a:rPr>
              <a:t>+ </a:t>
            </a:r>
            <a:r>
              <a:rPr lang="en-US" altLang="ja-JP" sz="3200" dirty="0">
                <a:solidFill>
                  <a:schemeClr val="tx2"/>
                </a:solidFill>
                <a:ea typeface="ＤＦ流隷体W5" pitchFamily="65" charset="-128"/>
                <a:cs typeface="Times New Roman" pitchFamily="18" charset="0"/>
                <a:sym typeface="Wingdings" pitchFamily="2" charset="2"/>
              </a:rPr>
              <a:t>+ </a:t>
            </a:r>
            <a:r>
              <a:rPr lang="en-US" altLang="ja-JP" sz="3200" dirty="0" err="1">
                <a:solidFill>
                  <a:schemeClr val="tx2"/>
                </a:solidFill>
                <a:ea typeface="ＤＦ流隷体W5" pitchFamily="65" charset="-128"/>
                <a:cs typeface="Times New Roman" pitchFamily="18" charset="0"/>
                <a:sym typeface="Wingdings" pitchFamily="2" charset="2"/>
              </a:rPr>
              <a:t>nh</a:t>
            </a:r>
            <a:r>
              <a:rPr lang="en-US" altLang="ja-JP" sz="3200" dirty="0" err="1">
                <a:solidFill>
                  <a:schemeClr val="tx2"/>
                </a:solidFill>
                <a:latin typeface="Symbol" pitchFamily="18" charset="2"/>
                <a:ea typeface="ＤＦ流隷体W5" pitchFamily="65" charset="-128"/>
                <a:cs typeface="Times New Roman" pitchFamily="18" charset="0"/>
                <a:sym typeface="Wingdings" pitchFamily="2" charset="2"/>
              </a:rPr>
              <a:t>n</a:t>
            </a:r>
            <a:r>
              <a:rPr lang="en-US" altLang="ja-JP" sz="3200" dirty="0">
                <a:solidFill>
                  <a:schemeClr val="tx2"/>
                </a:solidFill>
                <a:ea typeface="ＤＦ流隷体W5" pitchFamily="65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ja-JP" sz="3200" dirty="0" smtClean="0">
                <a:solidFill>
                  <a:schemeClr val="tx2"/>
                </a:solidFill>
                <a:ea typeface="ＤＦ流隷体W5" pitchFamily="65" charset="-128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altLang="ja-JP" sz="3200" dirty="0" smtClean="0">
                <a:solidFill>
                  <a:schemeClr val="tx2"/>
                </a:solidFill>
                <a:latin typeface="Times New Roman Antimatter" pitchFamily="18" charset="0"/>
                <a:ea typeface="ＤＦ流隷体W5" pitchFamily="65" charset="-128"/>
                <a:cs typeface="Times New Roman" pitchFamily="18" charset="0"/>
                <a:sym typeface="Wingdings" pitchFamily="2" charset="2"/>
              </a:rPr>
              <a:t>H</a:t>
            </a:r>
            <a:r>
              <a:rPr lang="en-US" altLang="ja-JP" sz="3200" dirty="0" smtClean="0">
                <a:solidFill>
                  <a:schemeClr val="tx2"/>
                </a:solidFill>
                <a:ea typeface="ＤＦ流隷体W5" pitchFamily="65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ja-JP" sz="3200" dirty="0">
                <a:solidFill>
                  <a:schemeClr val="tx2"/>
                </a:solidFill>
                <a:ea typeface="ＤＦ流隷体W5" pitchFamily="65" charset="-128"/>
                <a:cs typeface="Times New Roman" pitchFamily="18" charset="0"/>
                <a:sym typeface="Wingdings" pitchFamily="2" charset="2"/>
              </a:rPr>
              <a:t>+ (n+1)</a:t>
            </a:r>
            <a:r>
              <a:rPr lang="en-US" altLang="ja-JP" sz="3200" dirty="0" err="1">
                <a:solidFill>
                  <a:schemeClr val="tx2"/>
                </a:solidFill>
                <a:ea typeface="ＤＦ流隷体W5" pitchFamily="65" charset="-128"/>
                <a:cs typeface="Times New Roman" pitchFamily="18" charset="0"/>
                <a:sym typeface="Wingdings" pitchFamily="2" charset="2"/>
              </a:rPr>
              <a:t>h</a:t>
            </a:r>
            <a:r>
              <a:rPr lang="en-US" altLang="ja-JP" sz="3200" dirty="0" err="1">
                <a:solidFill>
                  <a:schemeClr val="tx2"/>
                </a:solidFill>
                <a:latin typeface="Symbol" pitchFamily="18" charset="2"/>
                <a:ea typeface="ＤＦ流隷体W5" pitchFamily="65" charset="-128"/>
                <a:cs typeface="Times New Roman" pitchFamily="18" charset="0"/>
                <a:sym typeface="Wingdings" pitchFamily="2" charset="2"/>
              </a:rPr>
              <a:t>n</a:t>
            </a:r>
            <a:endParaRPr lang="en-US" altLang="ja-JP" sz="3200" dirty="0">
              <a:solidFill>
                <a:schemeClr val="tx2"/>
              </a:solidFill>
              <a:latin typeface="Symbol" pitchFamily="18" charset="2"/>
              <a:ea typeface="ＤＦ流隷体W5" pitchFamily="65" charset="-128"/>
              <a:cs typeface="Times New Roman" pitchFamily="18" charset="0"/>
            </a:endParaRPr>
          </a:p>
          <a:p>
            <a:pPr>
              <a:defRPr/>
            </a:pPr>
            <a:r>
              <a:rPr lang="en-US" altLang="ja-JP" sz="3200" dirty="0">
                <a:solidFill>
                  <a:schemeClr val="tx2"/>
                </a:solidFill>
                <a:ea typeface="ＤＦ流隷体W5" pitchFamily="65" charset="-128"/>
                <a:cs typeface="Times New Roman" pitchFamily="18" charset="0"/>
              </a:rPr>
              <a:t>(</a:t>
            </a:r>
            <a:r>
              <a:rPr lang="en-US" altLang="ja-JP" sz="3200" dirty="0" smtClean="0">
                <a:solidFill>
                  <a:schemeClr val="tx2"/>
                </a:solidFill>
                <a:ea typeface="ＤＦ流隷体W5" pitchFamily="65" charset="-128"/>
                <a:cs typeface="Times New Roman" pitchFamily="18" charset="0"/>
              </a:rPr>
              <a:t>3) </a:t>
            </a:r>
            <a:r>
              <a:rPr lang="en-US" altLang="ja-JP" sz="3200" dirty="0" smtClean="0">
                <a:solidFill>
                  <a:schemeClr val="tx2"/>
                </a:solidFill>
                <a:latin typeface="Times New Roman Antimatter" pitchFamily="18" charset="0"/>
                <a:ea typeface="ＤＦ流隷体W5" pitchFamily="65" charset="-128"/>
                <a:cs typeface="Times New Roman" pitchFamily="18" charset="0"/>
                <a:sym typeface="Wingdings" pitchFamily="2" charset="2"/>
              </a:rPr>
              <a:t>p</a:t>
            </a:r>
            <a:r>
              <a:rPr lang="en-US" altLang="ja-JP" sz="3200" dirty="0" smtClean="0">
                <a:solidFill>
                  <a:schemeClr val="tx2"/>
                </a:solidFill>
                <a:ea typeface="ＤＦ流隷体W5" pitchFamily="65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ja-JP" sz="3200" dirty="0">
                <a:solidFill>
                  <a:schemeClr val="tx2"/>
                </a:solidFill>
                <a:ea typeface="ＤＦ流隷体W5" pitchFamily="65" charset="-128"/>
                <a:cs typeface="Times New Roman" pitchFamily="18" charset="0"/>
                <a:sym typeface="Wingdings" pitchFamily="2" charset="2"/>
              </a:rPr>
              <a:t>+ e</a:t>
            </a:r>
            <a:r>
              <a:rPr lang="en-US" altLang="ja-JP" sz="3200" baseline="30000" dirty="0">
                <a:solidFill>
                  <a:schemeClr val="tx2"/>
                </a:solidFill>
                <a:ea typeface="ＤＦ流隷体W5" pitchFamily="65" charset="-128"/>
                <a:cs typeface="Times New Roman" pitchFamily="18" charset="0"/>
                <a:sym typeface="Wingdings" pitchFamily="2" charset="2"/>
              </a:rPr>
              <a:t>+ </a:t>
            </a:r>
            <a:r>
              <a:rPr lang="en-US" altLang="ja-JP" sz="3200" dirty="0">
                <a:solidFill>
                  <a:schemeClr val="tx2"/>
                </a:solidFill>
                <a:ea typeface="ＤＦ流隷体W5" pitchFamily="65" charset="-128"/>
                <a:cs typeface="Times New Roman" pitchFamily="18" charset="0"/>
                <a:sym typeface="Wingdings" pitchFamily="2" charset="2"/>
              </a:rPr>
              <a:t>+ e</a:t>
            </a:r>
            <a:r>
              <a:rPr lang="en-US" altLang="ja-JP" sz="3200" baseline="30000" dirty="0">
                <a:solidFill>
                  <a:schemeClr val="tx2"/>
                </a:solidFill>
                <a:ea typeface="ＤＦ流隷体W5" pitchFamily="65" charset="-128"/>
                <a:cs typeface="Times New Roman" pitchFamily="18" charset="0"/>
                <a:sym typeface="Wingdings" pitchFamily="2" charset="2"/>
              </a:rPr>
              <a:t>+   </a:t>
            </a:r>
            <a:r>
              <a:rPr lang="en-US" altLang="ja-JP" sz="3200" dirty="0" smtClean="0">
                <a:solidFill>
                  <a:schemeClr val="tx2"/>
                </a:solidFill>
                <a:ea typeface="ＤＦ流隷体W5" pitchFamily="65" charset="-128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altLang="ja-JP" sz="3200" dirty="0" smtClean="0">
                <a:solidFill>
                  <a:schemeClr val="tx2"/>
                </a:solidFill>
                <a:latin typeface="Times New Roman Antimatter" pitchFamily="18" charset="0"/>
                <a:ea typeface="ＤＦ流隷体W5" pitchFamily="65" charset="-128"/>
                <a:cs typeface="Times New Roman" pitchFamily="18" charset="0"/>
                <a:sym typeface="Wingdings" pitchFamily="2" charset="2"/>
              </a:rPr>
              <a:t>H</a:t>
            </a:r>
            <a:r>
              <a:rPr lang="en-US" altLang="ja-JP" sz="3200" dirty="0" smtClean="0">
                <a:solidFill>
                  <a:schemeClr val="tx2"/>
                </a:solidFill>
                <a:ea typeface="ＤＦ流隷体W5" pitchFamily="65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ja-JP" sz="3200" dirty="0">
                <a:solidFill>
                  <a:schemeClr val="tx2"/>
                </a:solidFill>
                <a:ea typeface="ＤＦ流隷体W5" pitchFamily="65" charset="-128"/>
                <a:cs typeface="Times New Roman" pitchFamily="18" charset="0"/>
                <a:sym typeface="Wingdings" pitchFamily="2" charset="2"/>
              </a:rPr>
              <a:t>+ e</a:t>
            </a:r>
            <a:r>
              <a:rPr lang="en-US" altLang="ja-JP" sz="3200" baseline="30000" dirty="0">
                <a:solidFill>
                  <a:schemeClr val="tx2"/>
                </a:solidFill>
                <a:ea typeface="ＤＦ流隷体W5" pitchFamily="65" charset="-128"/>
                <a:cs typeface="Times New Roman" pitchFamily="18" charset="0"/>
                <a:sym typeface="Wingdings" pitchFamily="2" charset="2"/>
              </a:rPr>
              <a:t>+</a:t>
            </a:r>
          </a:p>
          <a:p>
            <a:pPr>
              <a:defRPr/>
            </a:pPr>
            <a:r>
              <a:rPr lang="en-US" altLang="ja-JP" sz="3200" dirty="0">
                <a:solidFill>
                  <a:schemeClr val="tx2"/>
                </a:solidFill>
                <a:ea typeface="ＤＦ流隷体W5" pitchFamily="65" charset="-128"/>
                <a:cs typeface="Times New Roman" pitchFamily="18" charset="0"/>
                <a:sym typeface="Wingdings" pitchFamily="2" charset="2"/>
              </a:rPr>
              <a:t>(4) </a:t>
            </a:r>
            <a:r>
              <a:rPr lang="en-US" altLang="ja-JP" sz="3200" dirty="0" smtClean="0">
                <a:solidFill>
                  <a:schemeClr val="tx2"/>
                </a:solidFill>
                <a:latin typeface="Times New Roman Antimatter" pitchFamily="18" charset="0"/>
                <a:ea typeface="ＤＦ流隷体W5" pitchFamily="65" charset="-128"/>
                <a:cs typeface="Times New Roman" pitchFamily="18" charset="0"/>
                <a:sym typeface="Wingdings" pitchFamily="2" charset="2"/>
              </a:rPr>
              <a:t>p</a:t>
            </a:r>
            <a:r>
              <a:rPr lang="en-US" altLang="ja-JP" sz="3200" dirty="0" smtClean="0">
                <a:solidFill>
                  <a:schemeClr val="tx2"/>
                </a:solidFill>
                <a:ea typeface="ＤＦ流隷体W5" pitchFamily="65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ja-JP" sz="3200" dirty="0">
                <a:solidFill>
                  <a:schemeClr val="tx2"/>
                </a:solidFill>
                <a:ea typeface="ＤＦ流隷体W5" pitchFamily="65" charset="-128"/>
                <a:cs typeface="Times New Roman" pitchFamily="18" charset="0"/>
                <a:sym typeface="Wingdings" pitchFamily="2" charset="2"/>
              </a:rPr>
              <a:t>+ (</a:t>
            </a:r>
            <a:r>
              <a:rPr lang="en-US" altLang="ja-JP" sz="3200" dirty="0" err="1">
                <a:solidFill>
                  <a:schemeClr val="tx2"/>
                </a:solidFill>
                <a:ea typeface="ＤＦ流隷体W5" pitchFamily="65" charset="-128"/>
                <a:cs typeface="Times New Roman" pitchFamily="18" charset="0"/>
                <a:sym typeface="Wingdings" pitchFamily="2" charset="2"/>
              </a:rPr>
              <a:t>e</a:t>
            </a:r>
            <a:r>
              <a:rPr lang="en-US" altLang="ja-JP" sz="3200" baseline="30000" dirty="0" err="1">
                <a:solidFill>
                  <a:schemeClr val="tx2"/>
                </a:solidFill>
                <a:ea typeface="ＤＦ流隷体W5" pitchFamily="65" charset="-128"/>
                <a:cs typeface="Times New Roman" pitchFamily="18" charset="0"/>
                <a:sym typeface="Wingdings" pitchFamily="2" charset="2"/>
              </a:rPr>
              <a:t>+</a:t>
            </a:r>
            <a:r>
              <a:rPr lang="en-US" altLang="ja-JP" sz="3200" dirty="0" err="1">
                <a:solidFill>
                  <a:schemeClr val="tx2"/>
                </a:solidFill>
                <a:ea typeface="ＤＦ流隷体W5" pitchFamily="65" charset="-128"/>
                <a:cs typeface="Times New Roman" pitchFamily="18" charset="0"/>
                <a:sym typeface="Wingdings" pitchFamily="2" charset="2"/>
              </a:rPr>
              <a:t>e</a:t>
            </a:r>
            <a:r>
              <a:rPr lang="en-US" altLang="ja-JP" sz="3200" baseline="30000" dirty="0">
                <a:solidFill>
                  <a:schemeClr val="tx2"/>
                </a:solidFill>
                <a:ea typeface="ＤＦ流隷体W5" pitchFamily="65" charset="-128"/>
                <a:cs typeface="Times New Roman" pitchFamily="18" charset="0"/>
                <a:sym typeface="Wingdings" pitchFamily="2" charset="2"/>
              </a:rPr>
              <a:t>-</a:t>
            </a:r>
            <a:r>
              <a:rPr lang="en-US" altLang="ja-JP" sz="3200" dirty="0">
                <a:solidFill>
                  <a:schemeClr val="tx2"/>
                </a:solidFill>
                <a:ea typeface="ＤＦ流隷体W5" pitchFamily="65" charset="-128"/>
                <a:cs typeface="Times New Roman" pitchFamily="18" charset="0"/>
                <a:sym typeface="Wingdings" pitchFamily="2" charset="2"/>
              </a:rPr>
              <a:t>)   </a:t>
            </a:r>
            <a:r>
              <a:rPr lang="en-US" altLang="ja-JP" sz="3200" dirty="0" smtClean="0">
                <a:solidFill>
                  <a:schemeClr val="tx2"/>
                </a:solidFill>
                <a:ea typeface="ＤＦ流隷体W5" pitchFamily="65" charset="-128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altLang="ja-JP" sz="3200" dirty="0" smtClean="0">
                <a:solidFill>
                  <a:schemeClr val="tx2"/>
                </a:solidFill>
                <a:latin typeface="Times New Roman Antimatter" pitchFamily="18" charset="0"/>
                <a:ea typeface="ＤＦ流隷体W5" pitchFamily="65" charset="-128"/>
                <a:cs typeface="Times New Roman" pitchFamily="18" charset="0"/>
                <a:sym typeface="Wingdings" pitchFamily="2" charset="2"/>
              </a:rPr>
              <a:t>H</a:t>
            </a:r>
            <a:r>
              <a:rPr lang="en-US" altLang="ja-JP" sz="3200" dirty="0" smtClean="0">
                <a:solidFill>
                  <a:schemeClr val="tx2"/>
                </a:solidFill>
                <a:ea typeface="ＤＦ流隷体W5" pitchFamily="65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ja-JP" sz="3200" dirty="0">
                <a:solidFill>
                  <a:schemeClr val="tx2"/>
                </a:solidFill>
                <a:ea typeface="ＤＦ流隷体W5" pitchFamily="65" charset="-128"/>
                <a:cs typeface="Times New Roman" pitchFamily="18" charset="0"/>
                <a:sym typeface="Wingdings" pitchFamily="2" charset="2"/>
              </a:rPr>
              <a:t>+ e</a:t>
            </a:r>
            <a:r>
              <a:rPr lang="en-US" altLang="ja-JP" sz="3200" baseline="30000" dirty="0">
                <a:solidFill>
                  <a:schemeClr val="tx2"/>
                </a:solidFill>
                <a:ea typeface="ＤＦ流隷体W5" pitchFamily="65" charset="-128"/>
                <a:cs typeface="Times New Roman" pitchFamily="18" charset="0"/>
                <a:sym typeface="Wingdings" pitchFamily="2" charset="2"/>
              </a:rPr>
              <a:t>-</a:t>
            </a:r>
          </a:p>
          <a:p>
            <a:pPr>
              <a:defRPr/>
            </a:pPr>
            <a:r>
              <a:rPr lang="en-US" altLang="ja-JP" sz="3200" dirty="0">
                <a:solidFill>
                  <a:schemeClr val="tx2"/>
                </a:solidFill>
                <a:ea typeface="ＤＦ流隷体W5" pitchFamily="65" charset="-128"/>
                <a:cs typeface="Times New Roman" pitchFamily="18" charset="0"/>
                <a:sym typeface="Wingdings" pitchFamily="2" charset="2"/>
              </a:rPr>
              <a:t>(</a:t>
            </a:r>
            <a:r>
              <a:rPr lang="en-US" altLang="ja-JP" sz="3200" dirty="0" smtClean="0">
                <a:solidFill>
                  <a:schemeClr val="tx2"/>
                </a:solidFill>
                <a:ea typeface="ＤＦ流隷体W5" pitchFamily="65" charset="-128"/>
                <a:cs typeface="Times New Roman" pitchFamily="18" charset="0"/>
                <a:sym typeface="Wingdings" pitchFamily="2" charset="2"/>
              </a:rPr>
              <a:t>5) </a:t>
            </a:r>
            <a:r>
              <a:rPr lang="en-US" altLang="ja-JP" sz="3200" dirty="0" smtClean="0">
                <a:solidFill>
                  <a:schemeClr val="tx2"/>
                </a:solidFill>
                <a:latin typeface="Times New Roman Antimatter" pitchFamily="18" charset="0"/>
                <a:ea typeface="ＤＦ流隷体W5" pitchFamily="65" charset="-128"/>
                <a:cs typeface="Times New Roman" pitchFamily="18" charset="0"/>
                <a:sym typeface="Wingdings" pitchFamily="2" charset="2"/>
              </a:rPr>
              <a:t>p</a:t>
            </a:r>
            <a:r>
              <a:rPr lang="en-US" altLang="ja-JP" sz="3200" dirty="0" smtClean="0">
                <a:solidFill>
                  <a:schemeClr val="tx2"/>
                </a:solidFill>
                <a:ea typeface="ＤＦ流隷体W5" pitchFamily="65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ja-JP" sz="3200" dirty="0">
                <a:solidFill>
                  <a:schemeClr val="tx2"/>
                </a:solidFill>
                <a:ea typeface="ＤＦ流隷体W5" pitchFamily="65" charset="-128"/>
                <a:cs typeface="Times New Roman" pitchFamily="18" charset="0"/>
                <a:sym typeface="Wingdings" pitchFamily="2" charset="2"/>
              </a:rPr>
              <a:t>+ A  </a:t>
            </a:r>
            <a:r>
              <a:rPr lang="en-US" altLang="ja-JP" sz="3200" dirty="0" smtClean="0">
                <a:solidFill>
                  <a:schemeClr val="tx2"/>
                </a:solidFill>
                <a:ea typeface="ＤＦ流隷体W5" pitchFamily="65" charset="-128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altLang="ja-JP" sz="3200" dirty="0" smtClean="0">
                <a:solidFill>
                  <a:schemeClr val="tx2"/>
                </a:solidFill>
                <a:latin typeface="Times New Roman Antimatter" pitchFamily="18" charset="0"/>
                <a:ea typeface="ＤＦ流隷体W5" pitchFamily="65" charset="-128"/>
                <a:cs typeface="Times New Roman" pitchFamily="18" charset="0"/>
                <a:sym typeface="Wingdings" pitchFamily="2" charset="2"/>
              </a:rPr>
              <a:t>H</a:t>
            </a:r>
            <a:r>
              <a:rPr lang="en-US" altLang="ja-JP" sz="3200" dirty="0" smtClean="0">
                <a:solidFill>
                  <a:schemeClr val="tx2"/>
                </a:solidFill>
                <a:ea typeface="ＤＦ流隷体W5" pitchFamily="65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ja-JP" sz="3200" dirty="0">
                <a:solidFill>
                  <a:schemeClr val="tx2"/>
                </a:solidFill>
                <a:ea typeface="ＤＦ流隷体W5" pitchFamily="65" charset="-128"/>
                <a:cs typeface="Times New Roman" pitchFamily="18" charset="0"/>
                <a:sym typeface="Wingdings" pitchFamily="2" charset="2"/>
              </a:rPr>
              <a:t>+ e</a:t>
            </a:r>
            <a:r>
              <a:rPr lang="en-US" altLang="ja-JP" sz="3200" baseline="30000" dirty="0">
                <a:solidFill>
                  <a:schemeClr val="tx2"/>
                </a:solidFill>
                <a:ea typeface="ＤＦ流隷体W5" pitchFamily="65" charset="-128"/>
                <a:cs typeface="Times New Roman" pitchFamily="18" charset="0"/>
                <a:sym typeface="Wingdings" pitchFamily="2" charset="2"/>
              </a:rPr>
              <a:t>-</a:t>
            </a:r>
            <a:r>
              <a:rPr lang="en-US" altLang="ja-JP" sz="3200" dirty="0">
                <a:solidFill>
                  <a:schemeClr val="tx2"/>
                </a:solidFill>
                <a:ea typeface="ＤＦ流隷体W5" pitchFamily="65" charset="-128"/>
                <a:cs typeface="Times New Roman" pitchFamily="18" charset="0"/>
                <a:sym typeface="Wingdings" pitchFamily="2" charset="2"/>
              </a:rPr>
              <a:t> + </a:t>
            </a:r>
            <a:r>
              <a:rPr lang="en-US" altLang="ja-JP" sz="3200" dirty="0" smtClean="0">
                <a:solidFill>
                  <a:schemeClr val="tx2"/>
                </a:solidFill>
                <a:ea typeface="ＤＦ流隷体W5" pitchFamily="65" charset="-128"/>
                <a:cs typeface="Times New Roman" pitchFamily="18" charset="0"/>
                <a:sym typeface="Wingdings" pitchFamily="2" charset="2"/>
              </a:rPr>
              <a:t>A</a:t>
            </a:r>
            <a:endParaRPr lang="en-US" altLang="ja-JP" sz="3200" baseline="30000" dirty="0">
              <a:solidFill>
                <a:schemeClr val="tx2"/>
              </a:solidFill>
              <a:ea typeface="ＤＦ流隷体W5" pitchFamily="65" charset="-128"/>
              <a:cs typeface="Times New Roman" pitchFamily="18" charset="0"/>
              <a:sym typeface="Wingdings" pitchFamily="2" charset="2"/>
            </a:endParaRPr>
          </a:p>
        </p:txBody>
      </p:sp>
      <p:pic>
        <p:nvPicPr>
          <p:cNvPr id="43019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0925" y="3538810"/>
            <a:ext cx="3851275" cy="313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テキスト ボックス 8"/>
          <p:cNvSpPr txBox="1"/>
          <p:nvPr/>
        </p:nvSpPr>
        <p:spPr>
          <a:xfrm>
            <a:off x="428564" y="71414"/>
            <a:ext cx="72866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dirty="0" smtClean="0">
                <a:solidFill>
                  <a:schemeClr val="tx2"/>
                </a:solidFill>
                <a:latin typeface="Times New Roman Antimatter" pitchFamily="18" charset="0"/>
                <a:ea typeface="ＭＳ 明朝" pitchFamily="17" charset="-128"/>
              </a:rPr>
              <a:t>H </a:t>
            </a:r>
            <a:r>
              <a:rPr kumimoji="1" lang="en-US" altLang="ja-JP" sz="4400" dirty="0" smtClean="0">
                <a:solidFill>
                  <a:schemeClr val="tx2"/>
                </a:solidFill>
                <a:latin typeface="+mj-lt"/>
                <a:ea typeface="ＭＳ 明朝" pitchFamily="17" charset="-128"/>
              </a:rPr>
              <a:t>synthesis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833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1833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000108"/>
            <a:ext cx="3500462" cy="4699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33966" y="857232"/>
            <a:ext cx="3810000" cy="278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5000628" y="3669573"/>
            <a:ext cx="356078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 dirty="0">
                <a:solidFill>
                  <a:schemeClr val="tx2"/>
                </a:solidFill>
                <a:ea typeface="ＭＳ 明朝" pitchFamily="17" charset="-128"/>
                <a:cs typeface="Times New Roman" pitchFamily="18" charset="0"/>
              </a:rPr>
              <a:t>ATRAP </a:t>
            </a:r>
            <a:r>
              <a:rPr lang="en-US" altLang="ja-JP" sz="2400" dirty="0" smtClean="0">
                <a:solidFill>
                  <a:schemeClr val="tx2"/>
                </a:solidFill>
                <a:ea typeface="ＭＳ 明朝" pitchFamily="17" charset="-128"/>
                <a:cs typeface="Times New Roman" pitchFamily="18" charset="0"/>
              </a:rPr>
              <a:t>170000</a:t>
            </a:r>
            <a:r>
              <a:rPr lang="en-US" altLang="ja-JP" sz="2400" dirty="0" smtClean="0">
                <a:solidFill>
                  <a:schemeClr val="tx2"/>
                </a:solidFill>
                <a:latin typeface="Times New Roman Antimatter" pitchFamily="18" charset="0"/>
                <a:ea typeface="ＭＳ 明朝" pitchFamily="17" charset="-128"/>
                <a:cs typeface="Times New Roman" pitchFamily="18" charset="0"/>
              </a:rPr>
              <a:t>H</a:t>
            </a:r>
            <a:r>
              <a:rPr lang="en-US" altLang="ja-JP" sz="2400" dirty="0" smtClean="0">
                <a:solidFill>
                  <a:schemeClr val="tx2"/>
                </a:solidFill>
                <a:ea typeface="ＭＳ 明朝" pitchFamily="17" charset="-128"/>
                <a:cs typeface="Times New Roman" pitchFamily="18" charset="0"/>
              </a:rPr>
              <a:t> P</a:t>
            </a:r>
            <a:r>
              <a:rPr lang="en-US" altLang="ja-JP" dirty="0" smtClean="0">
                <a:solidFill>
                  <a:schemeClr val="tx2"/>
                </a:solidFill>
                <a:ea typeface="ＭＳ 明朝" pitchFamily="17" charset="-128"/>
                <a:cs typeface="Times New Roman" pitchFamily="18" charset="0"/>
              </a:rPr>
              <a:t>hys.Rev,Lett89(2002)213401</a:t>
            </a:r>
            <a:endParaRPr lang="en-US" altLang="ja-JP" dirty="0">
              <a:solidFill>
                <a:schemeClr val="tx2"/>
              </a:solidFill>
              <a:ea typeface="ＭＳ 明朝" pitchFamily="17" charset="-128"/>
              <a:cs typeface="Times New Roman" pitchFamily="18" charset="0"/>
            </a:endParaRPr>
          </a:p>
        </p:txBody>
      </p:sp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642910" y="5786454"/>
            <a:ext cx="300039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 dirty="0">
                <a:solidFill>
                  <a:schemeClr val="tx2"/>
                </a:solidFill>
                <a:ea typeface="ＭＳ 明朝" pitchFamily="17" charset="-128"/>
                <a:cs typeface="Times New Roman" pitchFamily="18" charset="0"/>
              </a:rPr>
              <a:t>ATHENA </a:t>
            </a:r>
            <a:r>
              <a:rPr lang="en-US" altLang="ja-JP" sz="2400" dirty="0" smtClean="0">
                <a:solidFill>
                  <a:schemeClr val="tx2"/>
                </a:solidFill>
                <a:ea typeface="ＭＳ 明朝" pitchFamily="17" charset="-128"/>
                <a:cs typeface="Times New Roman" pitchFamily="18" charset="0"/>
              </a:rPr>
              <a:t>50000 </a:t>
            </a:r>
            <a:r>
              <a:rPr lang="en-US" altLang="ja-JP" sz="2400" dirty="0" smtClean="0">
                <a:solidFill>
                  <a:schemeClr val="tx2"/>
                </a:solidFill>
                <a:latin typeface="Times New Roman Antimatter" pitchFamily="18" charset="0"/>
                <a:ea typeface="ＭＳ 明朝" pitchFamily="17" charset="-128"/>
                <a:cs typeface="Times New Roman" pitchFamily="18" charset="0"/>
              </a:rPr>
              <a:t>H</a:t>
            </a:r>
            <a:r>
              <a:rPr lang="en-US" altLang="ja-JP" sz="2400" dirty="0" smtClean="0">
                <a:solidFill>
                  <a:schemeClr val="tx2"/>
                </a:solidFill>
                <a:ea typeface="ＭＳ 明朝" pitchFamily="17" charset="-128"/>
                <a:cs typeface="Times New Roman" pitchFamily="18" charset="0"/>
              </a:rPr>
              <a:t>   </a:t>
            </a:r>
            <a:r>
              <a:rPr lang="en-US" altLang="ja-JP" dirty="0" smtClean="0">
                <a:solidFill>
                  <a:schemeClr val="tx2"/>
                </a:solidFill>
                <a:ea typeface="ＭＳ 明朝" pitchFamily="17" charset="-128"/>
                <a:cs typeface="Times New Roman" pitchFamily="18" charset="0"/>
              </a:rPr>
              <a:t>Nature 419(2002)456</a:t>
            </a:r>
            <a:endParaRPr lang="en-US" altLang="ja-JP" dirty="0">
              <a:solidFill>
                <a:schemeClr val="tx2"/>
              </a:solidFill>
              <a:ea typeface="ＭＳ 明朝" pitchFamily="17" charset="-128"/>
              <a:cs typeface="Times New Roman" pitchFamily="18" charset="0"/>
            </a:endParaRPr>
          </a:p>
        </p:txBody>
      </p:sp>
      <p:sp>
        <p:nvSpPr>
          <p:cNvPr id="185351" name="Text Box 7"/>
          <p:cNvSpPr txBox="1">
            <a:spLocks noChangeArrowheads="1"/>
          </p:cNvSpPr>
          <p:nvPr/>
        </p:nvSpPr>
        <p:spPr bwMode="auto">
          <a:xfrm>
            <a:off x="4429124" y="4509120"/>
            <a:ext cx="450059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kumimoji="0" lang="en-US" altLang="ja-JP" sz="2400" dirty="0" smtClean="0">
                <a:solidFill>
                  <a:schemeClr val="tx2"/>
                </a:solidFill>
                <a:ea typeface="ＭＳ 明朝" pitchFamily="17" charset="-128"/>
                <a:cs typeface="Times New Roman" pitchFamily="18" charset="0"/>
                <a:sym typeface="Wingdings" pitchFamily="2" charset="2"/>
              </a:rPr>
              <a:t>no </a:t>
            </a:r>
            <a:r>
              <a:rPr kumimoji="0" lang="en-US" altLang="ja-JP" sz="2400" dirty="0" smtClean="0">
                <a:solidFill>
                  <a:schemeClr val="tx2"/>
                </a:solidFill>
                <a:latin typeface="Times New Roman Antimatter" pitchFamily="18" charset="0"/>
                <a:ea typeface="ＭＳ 明朝" pitchFamily="17" charset="-128"/>
                <a:cs typeface="Times New Roman" pitchFamily="18" charset="0"/>
                <a:sym typeface="Wingdings" pitchFamily="2" charset="2"/>
              </a:rPr>
              <a:t>H</a:t>
            </a:r>
            <a:r>
              <a:rPr kumimoji="0" lang="en-US" altLang="ja-JP" sz="2400" dirty="0" smtClean="0">
                <a:solidFill>
                  <a:schemeClr val="tx2"/>
                </a:solidFill>
                <a:ea typeface="ＭＳ 明朝" pitchFamily="17" charset="-128"/>
                <a:cs typeface="Times New Roman" pitchFamily="18" charset="0"/>
                <a:sym typeface="Wingdings" pitchFamily="2" charset="2"/>
              </a:rPr>
              <a:t> trapping mechanism, high Rydberg, high temperature</a:t>
            </a:r>
            <a:endParaRPr kumimoji="0" lang="en-US" altLang="ja-JP" sz="2400" dirty="0">
              <a:solidFill>
                <a:schemeClr val="tx2"/>
              </a:solidFill>
              <a:ea typeface="ＭＳ 明朝" pitchFamily="17" charset="-128"/>
              <a:cs typeface="Times New Roman" pitchFamily="18" charset="0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4429124" y="5949280"/>
            <a:ext cx="457203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kumimoji="0" lang="en-US" altLang="ja-JP" sz="2400" dirty="0" smtClean="0">
                <a:solidFill>
                  <a:schemeClr val="tx2"/>
                </a:solidFill>
                <a:ea typeface="ＭＳ 明朝" pitchFamily="17" charset="-128"/>
                <a:cs typeface="Times New Roman" pitchFamily="18" charset="0"/>
                <a:sym typeface="Wingdings" pitchFamily="2" charset="2"/>
              </a:rPr>
              <a:t>minimum B </a:t>
            </a:r>
            <a:r>
              <a:rPr kumimoji="0" lang="en-US" altLang="ja-JP" sz="2400" dirty="0" err="1" smtClean="0">
                <a:solidFill>
                  <a:schemeClr val="tx2"/>
                </a:solidFill>
                <a:ea typeface="ＭＳ 明朝" pitchFamily="17" charset="-128"/>
                <a:cs typeface="Times New Roman" pitchFamily="18" charset="0"/>
                <a:sym typeface="Wingdings" pitchFamily="2" charset="2"/>
              </a:rPr>
              <a:t>config</a:t>
            </a:r>
            <a:r>
              <a:rPr kumimoji="0" lang="en-US" altLang="ja-JP" sz="2400" dirty="0" smtClean="0">
                <a:solidFill>
                  <a:schemeClr val="tx2"/>
                </a:solidFill>
                <a:ea typeface="ＭＳ 明朝" pitchFamily="17" charset="-128"/>
                <a:cs typeface="Times New Roman" pitchFamily="18" charset="0"/>
                <a:sym typeface="Wingdings" pitchFamily="2" charset="2"/>
              </a:rPr>
              <a:t>. (-</a:t>
            </a:r>
            <a:r>
              <a:rPr kumimoji="0" lang="en-US" altLang="ja-JP" sz="2400" b="1" dirty="0" smtClean="0">
                <a:solidFill>
                  <a:schemeClr val="tx2"/>
                </a:solidFill>
                <a:ea typeface="ＭＳ 明朝" pitchFamily="17" charset="-128"/>
                <a:cs typeface="Times New Roman" pitchFamily="18" charset="0"/>
                <a:sym typeface="Wingdings" pitchFamily="2" charset="2"/>
              </a:rPr>
              <a:t>m</a:t>
            </a:r>
            <a:r>
              <a:rPr kumimoji="0" lang="ja-JP" altLang="en-US" sz="2400" dirty="0" smtClean="0">
                <a:solidFill>
                  <a:schemeClr val="tx2"/>
                </a:solidFill>
                <a:ea typeface="ＭＳ 明朝" pitchFamily="17" charset="-128"/>
                <a:cs typeface="Times New Roman" pitchFamily="18" charset="0"/>
                <a:sym typeface="Wingdings" pitchFamily="2" charset="2"/>
              </a:rPr>
              <a:t>・</a:t>
            </a:r>
            <a:r>
              <a:rPr kumimoji="0" lang="en-US" altLang="ja-JP" sz="2400" b="1" dirty="0" smtClean="0">
                <a:solidFill>
                  <a:schemeClr val="tx2"/>
                </a:solidFill>
                <a:ea typeface="ＭＳ 明朝" pitchFamily="17" charset="-128"/>
                <a:cs typeface="Times New Roman" pitchFamily="18" charset="0"/>
                <a:sym typeface="Wingdings" pitchFamily="2" charset="2"/>
              </a:rPr>
              <a:t>B</a:t>
            </a:r>
            <a:r>
              <a:rPr kumimoji="0" lang="en-US" altLang="ja-JP" sz="2400" dirty="0" smtClean="0">
                <a:solidFill>
                  <a:schemeClr val="tx2"/>
                </a:solidFill>
                <a:ea typeface="ＭＳ 明朝" pitchFamily="17" charset="-128"/>
                <a:cs typeface="Times New Roman" pitchFamily="18" charset="0"/>
                <a:sym typeface="Wingdings" pitchFamily="2" charset="2"/>
              </a:rPr>
              <a:t>), cold </a:t>
            </a:r>
            <a:r>
              <a:rPr kumimoji="0" lang="en-US" altLang="ja-JP" sz="2400" dirty="0" smtClean="0">
                <a:solidFill>
                  <a:schemeClr val="tx2"/>
                </a:solidFill>
                <a:latin typeface="Times New Roman Antimatter" pitchFamily="18" charset="0"/>
                <a:ea typeface="ＭＳ 明朝" pitchFamily="17" charset="-128"/>
                <a:cs typeface="Times New Roman" pitchFamily="18" charset="0"/>
                <a:sym typeface="Wingdings" pitchFamily="2" charset="2"/>
              </a:rPr>
              <a:t>p</a:t>
            </a:r>
            <a:endParaRPr kumimoji="0" lang="en-US" altLang="ja-JP" sz="2400" dirty="0">
              <a:solidFill>
                <a:schemeClr val="tx2"/>
              </a:solidFill>
              <a:latin typeface="Times New Roman Antimatter" pitchFamily="18" charset="0"/>
              <a:ea typeface="ＭＳ 明朝" pitchFamily="17" charset="-128"/>
              <a:cs typeface="Times New Roman" pitchFamily="18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28564" y="71414"/>
            <a:ext cx="72866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dirty="0" smtClean="0">
                <a:solidFill>
                  <a:schemeClr val="tx2"/>
                </a:solidFill>
                <a:latin typeface="Times New Roman Antimatter" pitchFamily="18" charset="0"/>
                <a:ea typeface="ＭＳ 明朝" pitchFamily="17" charset="-128"/>
              </a:rPr>
              <a:t>H</a:t>
            </a:r>
            <a:r>
              <a:rPr kumimoji="1" lang="en-US" altLang="ja-JP" sz="4400" dirty="0" smtClean="0">
                <a:solidFill>
                  <a:schemeClr val="tx2"/>
                </a:solidFill>
                <a:latin typeface="+mj-lt"/>
                <a:ea typeface="ＭＳ 明朝" pitchFamily="17" charset="-128"/>
              </a:rPr>
              <a:t> synthesis</a:t>
            </a:r>
            <a:endParaRPr kumimoji="1" lang="ja-JP" altLang="en-US" sz="4400" dirty="0">
              <a:solidFill>
                <a:schemeClr val="tx2"/>
              </a:solidFill>
              <a:latin typeface="+mj-lt"/>
              <a:ea typeface="ＭＳ 明朝" pitchFamily="17" charset="-128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4427984" y="5415607"/>
            <a:ext cx="45720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kumimoji="0" lang="en-US" altLang="ja-JP" sz="2400" dirty="0" smtClean="0">
                <a:solidFill>
                  <a:schemeClr val="tx2"/>
                </a:solidFill>
                <a:ea typeface="ＭＳ 明朝" pitchFamily="17" charset="-128"/>
                <a:cs typeface="Times New Roman" pitchFamily="18" charset="0"/>
                <a:sym typeface="Wingdings" pitchFamily="2" charset="2"/>
              </a:rPr>
              <a:t>a big step, but archeological…</a:t>
            </a:r>
            <a:endParaRPr kumimoji="0" lang="en-US" altLang="ja-JP" sz="2400" dirty="0">
              <a:solidFill>
                <a:schemeClr val="tx2"/>
              </a:solidFill>
              <a:latin typeface="Times New Roman Antimatter" pitchFamily="18" charset="0"/>
              <a:ea typeface="ＭＳ 明朝" pitchFamily="17" charset="-128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9885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351" grpId="0"/>
      <p:bldP spid="10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3528" y="1700808"/>
            <a:ext cx="8229600" cy="4536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dirty="0" smtClean="0"/>
              <a:t>1. A brief look back of antiparticle/antimatter</a:t>
            </a:r>
          </a:p>
          <a:p>
            <a:pPr marL="0" indent="0">
              <a:buNone/>
            </a:pPr>
            <a:r>
              <a:rPr lang="en-US" altLang="ja-JP" dirty="0" smtClean="0"/>
              <a:t>2. CPT symmetry: the fundamental question</a:t>
            </a:r>
          </a:p>
          <a:p>
            <a:pPr marL="0" indent="0">
              <a:buNone/>
            </a:pPr>
            <a:r>
              <a:rPr lang="en-US" altLang="ja-JP" dirty="0" smtClean="0"/>
              <a:t>3. What to measure, what to prepare</a:t>
            </a:r>
          </a:p>
          <a:p>
            <a:pPr marL="0" indent="0">
              <a:buNone/>
            </a:pPr>
            <a:r>
              <a:rPr lang="en-US" altLang="ja-JP" dirty="0" smtClean="0"/>
              <a:t>4. Manipulation of </a:t>
            </a:r>
            <a:r>
              <a:rPr lang="en-US" altLang="ja-JP" dirty="0" smtClean="0">
                <a:latin typeface="Times New Roman Antimatter" pitchFamily="18" charset="0"/>
              </a:rPr>
              <a:t>H</a:t>
            </a:r>
            <a:r>
              <a:rPr lang="en-US" altLang="ja-JP" dirty="0" smtClean="0"/>
              <a:t>: two schemes from latest results</a:t>
            </a:r>
          </a:p>
          <a:p>
            <a:pPr marL="0" indent="0">
              <a:buNone/>
            </a:pPr>
            <a:r>
              <a:rPr lang="en-US" altLang="ja-JP" dirty="0" smtClean="0"/>
              <a:t>5. Future </a:t>
            </a:r>
          </a:p>
          <a:p>
            <a:pPr marL="0" indent="0">
              <a:buNone/>
            </a:pPr>
            <a:r>
              <a:rPr lang="en-US" altLang="ja-JP" dirty="0" smtClean="0"/>
              <a:t>6. Summary</a:t>
            </a:r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547664" y="476672"/>
            <a:ext cx="44644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dirty="0" smtClean="0">
                <a:latin typeface="+mj-lt"/>
              </a:rPr>
              <a:t>Contents</a:t>
            </a:r>
            <a:endParaRPr kumimoji="1" lang="ja-JP" altLang="en-US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13301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3528" y="1700808"/>
            <a:ext cx="8229600" cy="4536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dirty="0" smtClean="0"/>
              <a:t>1. A brief look back of antiparticle/antimatter</a:t>
            </a:r>
          </a:p>
          <a:p>
            <a:pPr marL="0" indent="0">
              <a:buNone/>
            </a:pPr>
            <a:r>
              <a:rPr lang="en-US" altLang="ja-JP" dirty="0" smtClean="0"/>
              <a:t>2. CPT symmetry: the fundamental question</a:t>
            </a:r>
          </a:p>
          <a:p>
            <a:pPr marL="0" indent="0">
              <a:buNone/>
            </a:pPr>
            <a:r>
              <a:rPr lang="en-US" altLang="ja-JP" dirty="0" smtClean="0"/>
              <a:t>3. What to measure, what to prepare</a:t>
            </a:r>
          </a:p>
          <a:p>
            <a:pPr marL="0" indent="0">
              <a:buNone/>
            </a:pPr>
            <a:r>
              <a:rPr lang="en-US" altLang="ja-JP" dirty="0" smtClean="0"/>
              <a:t>4. </a:t>
            </a:r>
            <a:r>
              <a:rPr lang="en-US" altLang="ja-JP" dirty="0" smtClean="0">
                <a:solidFill>
                  <a:srgbClr val="FF0000"/>
                </a:solidFill>
              </a:rPr>
              <a:t>Manipulation of </a:t>
            </a:r>
            <a:r>
              <a:rPr lang="en-US" altLang="ja-JP" dirty="0" smtClean="0">
                <a:solidFill>
                  <a:srgbClr val="FF0000"/>
                </a:solidFill>
                <a:latin typeface="Times New Roman Antimatter" pitchFamily="18" charset="0"/>
              </a:rPr>
              <a:t>H</a:t>
            </a:r>
            <a:r>
              <a:rPr lang="en-US" altLang="ja-JP" dirty="0" smtClean="0">
                <a:solidFill>
                  <a:srgbClr val="FF0000"/>
                </a:solidFill>
              </a:rPr>
              <a:t>: two schemes from latest results</a:t>
            </a:r>
          </a:p>
          <a:p>
            <a:pPr marL="0" indent="0">
              <a:buNone/>
            </a:pPr>
            <a:r>
              <a:rPr lang="en-US" altLang="ja-JP" dirty="0" smtClean="0"/>
              <a:t>5. Future </a:t>
            </a:r>
          </a:p>
          <a:p>
            <a:pPr marL="0" indent="0">
              <a:buNone/>
            </a:pPr>
            <a:r>
              <a:rPr lang="en-US" altLang="ja-JP" dirty="0" smtClean="0"/>
              <a:t>6. Summary</a:t>
            </a:r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547664" y="476672"/>
            <a:ext cx="44644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dirty="0" smtClean="0">
                <a:latin typeface="+mj-lt"/>
              </a:rPr>
              <a:t>Contents</a:t>
            </a:r>
            <a:endParaRPr kumimoji="1" lang="ja-JP" altLang="en-US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46086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/>
        </p:nvSpPr>
        <p:spPr>
          <a:xfrm>
            <a:off x="500034" y="285728"/>
            <a:ext cx="8286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400" dirty="0" smtClean="0">
                <a:solidFill>
                  <a:schemeClr val="tx2"/>
                </a:solidFill>
                <a:latin typeface="+mj-lt"/>
                <a:ea typeface="ＭＳ 明朝" pitchFamily="17" charset="-128"/>
              </a:rPr>
              <a:t>Necessary temperature of </a:t>
            </a:r>
            <a:r>
              <a:rPr kumimoji="1" lang="en-US" altLang="ja-JP" sz="4400" dirty="0" smtClean="0">
                <a:solidFill>
                  <a:schemeClr val="tx2"/>
                </a:solidFill>
                <a:latin typeface="Times New Roman Antimatter" pitchFamily="18" charset="0"/>
                <a:ea typeface="ＭＳ 明朝" pitchFamily="17" charset="-128"/>
              </a:rPr>
              <a:t>H</a:t>
            </a:r>
            <a:endParaRPr kumimoji="1" lang="ja-JP" altLang="en-US" sz="4400" dirty="0">
              <a:solidFill>
                <a:schemeClr val="tx2"/>
              </a:solidFill>
              <a:latin typeface="Times New Roman Antimatter" pitchFamily="18" charset="0"/>
              <a:ea typeface="ＭＳ 明朝" pitchFamily="17" charset="-128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72176" y="1237527"/>
            <a:ext cx="5148096" cy="4871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直線コネクタ 12"/>
          <p:cNvCxnSpPr/>
          <p:nvPr/>
        </p:nvCxnSpPr>
        <p:spPr>
          <a:xfrm>
            <a:off x="3383392" y="1412777"/>
            <a:ext cx="0" cy="4824535"/>
          </a:xfrm>
          <a:prstGeom prst="line">
            <a:avLst/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>
            <a:off x="5436096" y="1324681"/>
            <a:ext cx="0" cy="498463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>
            <a:off x="2370886" y="1412776"/>
            <a:ext cx="0" cy="4824535"/>
          </a:xfrm>
          <a:prstGeom prst="line">
            <a:avLst/>
          </a:prstGeom>
          <a:ln w="25400">
            <a:solidFill>
              <a:srgbClr val="FF0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/>
          <p:cNvSpPr txBox="1"/>
          <p:nvPr/>
        </p:nvSpPr>
        <p:spPr>
          <a:xfrm>
            <a:off x="683568" y="4579824"/>
            <a:ext cx="1692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dirty="0" smtClean="0">
                <a:solidFill>
                  <a:srgbClr val="FF0000"/>
                </a:solidFill>
                <a:latin typeface="Times New Roman Antimatter" pitchFamily="18" charset="0"/>
              </a:rPr>
              <a:t>H</a:t>
            </a:r>
            <a:r>
              <a:rPr kumimoji="1" lang="en-US" altLang="ja-JP" dirty="0" smtClean="0">
                <a:solidFill>
                  <a:srgbClr val="FF0000"/>
                </a:solidFill>
              </a:rPr>
              <a:t> beam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5580112" y="2132856"/>
            <a:ext cx="99034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/>
        </p:nvSpPr>
        <p:spPr>
          <a:xfrm>
            <a:off x="3294654" y="4437112"/>
            <a:ext cx="1277346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436096" y="2308230"/>
            <a:ext cx="1692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  <a:latin typeface="Times New Roman Antimatter" pitchFamily="18" charset="0"/>
              </a:rPr>
              <a:t>H</a:t>
            </a:r>
            <a:r>
              <a:rPr lang="en-US" altLang="ja-JP" dirty="0" smtClean="0">
                <a:solidFill>
                  <a:srgbClr val="FF0000"/>
                </a:solidFill>
              </a:rPr>
              <a:t> free </a:t>
            </a:r>
            <a:r>
              <a:rPr lang="en-US" altLang="ja-JP" dirty="0">
                <a:solidFill>
                  <a:srgbClr val="FF0000"/>
                </a:solidFill>
              </a:rPr>
              <a:t>fall 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383392" y="4764490"/>
            <a:ext cx="1692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  <a:latin typeface="Times New Roman Antimatter" pitchFamily="18" charset="0"/>
              </a:rPr>
              <a:t>H</a:t>
            </a:r>
            <a:r>
              <a:rPr kumimoji="1" lang="en-US" altLang="ja-JP" dirty="0" smtClean="0">
                <a:solidFill>
                  <a:srgbClr val="FF0000"/>
                </a:solidFill>
              </a:rPr>
              <a:t> trap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4952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106" y="2409279"/>
            <a:ext cx="3816350" cy="37560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8" name="テキスト ボックス 7"/>
          <p:cNvSpPr txBox="1"/>
          <p:nvPr/>
        </p:nvSpPr>
        <p:spPr>
          <a:xfrm>
            <a:off x="285720" y="1196752"/>
            <a:ext cx="44291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solidFill>
                  <a:schemeClr val="tx2"/>
                </a:solidFill>
                <a:latin typeface="+mj-lt"/>
              </a:rPr>
              <a:t>Usual neutral atom trap</a:t>
            </a:r>
            <a:r>
              <a:rPr lang="en-US" altLang="ja-JP" sz="2400" dirty="0" smtClean="0">
                <a:solidFill>
                  <a:schemeClr val="tx2"/>
                </a:solidFill>
                <a:latin typeface="+mj-lt"/>
                <a:sym typeface="Wingdings" pitchFamily="2" charset="2"/>
              </a:rPr>
              <a:t> </a:t>
            </a:r>
            <a:r>
              <a:rPr lang="en-US" altLang="ja-JP" sz="2400" dirty="0" err="1" smtClean="0">
                <a:solidFill>
                  <a:schemeClr val="tx2"/>
                </a:solidFill>
                <a:latin typeface="+mj-lt"/>
                <a:sym typeface="Wingdings" pitchFamily="2" charset="2"/>
              </a:rPr>
              <a:t>Quadrupole</a:t>
            </a:r>
            <a:r>
              <a:rPr lang="en-US" altLang="ja-JP" sz="2400" dirty="0" smtClean="0">
                <a:solidFill>
                  <a:schemeClr val="tx2"/>
                </a:solidFill>
                <a:latin typeface="+mj-lt"/>
                <a:sym typeface="Wingdings" pitchFamily="2" charset="2"/>
              </a:rPr>
              <a:t> trap (</a:t>
            </a:r>
            <a:r>
              <a:rPr lang="en-US" altLang="ja-JP" sz="2400" dirty="0" err="1" smtClean="0">
                <a:solidFill>
                  <a:schemeClr val="tx2"/>
                </a:solidFill>
                <a:latin typeface="+mj-lt"/>
                <a:sym typeface="Wingdings" pitchFamily="2" charset="2"/>
              </a:rPr>
              <a:t>Ioffe</a:t>
            </a:r>
            <a:r>
              <a:rPr lang="en-US" altLang="ja-JP" sz="2400" dirty="0" smtClean="0">
                <a:solidFill>
                  <a:schemeClr val="tx2"/>
                </a:solidFill>
                <a:latin typeface="+mj-lt"/>
                <a:sym typeface="Wingdings" pitchFamily="2" charset="2"/>
              </a:rPr>
              <a:t> trap)</a:t>
            </a:r>
            <a:endParaRPr lang="en-US" sz="24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9" name="Picture 3" descr="penning-ioffe-tra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1268760"/>
            <a:ext cx="3571900" cy="91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テキスト ボックス 9"/>
          <p:cNvSpPr txBox="1"/>
          <p:nvPr/>
        </p:nvSpPr>
        <p:spPr>
          <a:xfrm>
            <a:off x="430876" y="4797152"/>
            <a:ext cx="41411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solidFill>
                  <a:schemeClr val="tx2"/>
                </a:solidFill>
                <a:latin typeface="+mj-lt"/>
                <a:sym typeface="Wingdings" pitchFamily="2" charset="2"/>
              </a:rPr>
              <a:t> Charged particles unstable  higher </a:t>
            </a:r>
            <a:r>
              <a:rPr lang="en-US" altLang="ja-JP" sz="2400" dirty="0" err="1" smtClean="0">
                <a:solidFill>
                  <a:schemeClr val="tx2"/>
                </a:solidFill>
                <a:latin typeface="+mj-lt"/>
                <a:sym typeface="Wingdings" pitchFamily="2" charset="2"/>
              </a:rPr>
              <a:t>multipole</a:t>
            </a:r>
            <a:r>
              <a:rPr lang="en-US" altLang="ja-JP" sz="2400" dirty="0" smtClean="0">
                <a:solidFill>
                  <a:schemeClr val="tx2"/>
                </a:solidFill>
                <a:latin typeface="+mj-lt"/>
                <a:sym typeface="Wingdings" pitchFamily="2" charset="2"/>
              </a:rPr>
              <a:t> for uniform field near the axis</a:t>
            </a:r>
            <a:endParaRPr lang="en-US" sz="24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60848"/>
            <a:ext cx="4279453" cy="2789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564904"/>
            <a:ext cx="3695700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963960" y="5229200"/>
            <a:ext cx="4000528" cy="865187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altLang="ja-JP" sz="2400" dirty="0" smtClean="0">
                <a:solidFill>
                  <a:schemeClr val="tx2"/>
                </a:solidFill>
                <a:effectLst/>
                <a:latin typeface="+mj-lt"/>
                <a:ea typeface="ＭＳ 明朝" pitchFamily="17" charset="-128"/>
                <a:cs typeface="Times New Roman" pitchFamily="18" charset="0"/>
              </a:rPr>
              <a:t>ALPHA: </a:t>
            </a:r>
            <a:r>
              <a:rPr lang="en-US" altLang="ja-JP" sz="2400" dirty="0" smtClean="0">
                <a:solidFill>
                  <a:schemeClr val="tx2"/>
                </a:solidFill>
                <a:effectLst/>
                <a:latin typeface="+mj-lt"/>
                <a:ea typeface="ＭＳ 明朝" pitchFamily="17" charset="-128"/>
                <a:cs typeface="Times New Roman" pitchFamily="18" charset="0"/>
              </a:rPr>
              <a:t>Octupole coil</a:t>
            </a:r>
            <a:endParaRPr altLang="ja-JP" sz="2400" dirty="0" smtClean="0">
              <a:solidFill>
                <a:schemeClr val="tx2"/>
              </a:solidFill>
              <a:effectLst/>
              <a:latin typeface="+mj-lt"/>
              <a:ea typeface="ＭＳ 明朝" pitchFamily="17" charset="-128"/>
              <a:cs typeface="Times New Roman" pitchFamily="18" charset="0"/>
            </a:endParaRPr>
          </a:p>
        </p:txBody>
      </p:sp>
      <p:sp>
        <p:nvSpPr>
          <p:cNvPr id="13" name="タイトル 1"/>
          <p:cNvSpPr txBox="1">
            <a:spLocks/>
          </p:cNvSpPr>
          <p:nvPr/>
        </p:nvSpPr>
        <p:spPr>
          <a:xfrm>
            <a:off x="457200" y="125760"/>
            <a:ext cx="8229600" cy="114300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4400" b="0" i="0" u="none" strike="noStrike" kern="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60000">
                      <a:schemeClr val="tx2"/>
                    </a:gs>
                    <a:gs pos="100000">
                      <a:schemeClr val="tx2">
                        <a:tint val="20000"/>
                      </a:scheme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+mj-lt"/>
                <a:ea typeface="ＭＳ 明朝" pitchFamily="17" charset="-128"/>
                <a:cs typeface="+mj-cs"/>
              </a:rPr>
              <a:t>Magnetic bottle</a:t>
            </a:r>
            <a:r>
              <a:rPr kumimoji="0" lang="en-US" altLang="ja-JP" sz="4400" b="0" i="0" u="none" strike="noStrike" kern="0" cap="none" spc="0" normalizeH="0" noProof="0" dirty="0" smtClean="0">
                <a:ln>
                  <a:noFill/>
                </a:ln>
                <a:gradFill flip="none" rotWithShape="1">
                  <a:gsLst>
                    <a:gs pos="60000">
                      <a:schemeClr val="tx2"/>
                    </a:gs>
                    <a:gs pos="100000">
                      <a:schemeClr val="tx2">
                        <a:tint val="20000"/>
                      </a:scheme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+mj-lt"/>
                <a:ea typeface="ＭＳ 明朝" pitchFamily="17" charset="-128"/>
                <a:cs typeface="+mj-cs"/>
              </a:rPr>
              <a:t> scheme: </a:t>
            </a:r>
            <a:r>
              <a:rPr kumimoji="0" lang="en-US" altLang="ja-JP" sz="4400" b="0" i="0" u="none" strike="noStrike" kern="0" cap="none" spc="0" normalizeH="0" noProof="0" dirty="0" smtClean="0">
                <a:ln>
                  <a:noFill/>
                </a:ln>
                <a:gradFill flip="none" rotWithShape="1">
                  <a:gsLst>
                    <a:gs pos="60000">
                      <a:schemeClr val="tx2"/>
                    </a:gs>
                    <a:gs pos="100000">
                      <a:schemeClr val="tx2">
                        <a:tint val="20000"/>
                      </a:scheme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Times New Roman Antimatter" pitchFamily="18" charset="0"/>
                <a:ea typeface="ＭＳ 明朝" pitchFamily="17" charset="-128"/>
                <a:cs typeface="+mj-cs"/>
              </a:rPr>
              <a:t>H</a:t>
            </a:r>
            <a:r>
              <a:rPr kumimoji="0" lang="en-US" altLang="ja-JP" sz="4400" b="0" i="0" u="none" strike="noStrike" kern="0" cap="none" spc="0" normalizeH="0" noProof="0" dirty="0" smtClean="0">
                <a:ln>
                  <a:noFill/>
                </a:ln>
                <a:gradFill flip="none" rotWithShape="1">
                  <a:gsLst>
                    <a:gs pos="60000">
                      <a:schemeClr val="tx2"/>
                    </a:gs>
                    <a:gs pos="100000">
                      <a:schemeClr val="tx2">
                        <a:tint val="20000"/>
                      </a:scheme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+mj-lt"/>
                <a:ea typeface="ＭＳ 明朝" pitchFamily="17" charset="-128"/>
                <a:cs typeface="+mj-cs"/>
              </a:rPr>
              <a:t> trapping</a:t>
            </a:r>
            <a:endParaRPr kumimoji="0" lang="ja-JP" altLang="en-US" sz="4400" b="0" i="0" u="none" strike="noStrike" kern="0" cap="none" spc="0" normalizeH="0" baseline="0" noProof="0" dirty="0" smtClean="0">
              <a:ln>
                <a:noFill/>
              </a:ln>
              <a:gradFill flip="none" rotWithShape="1">
                <a:gsLst>
                  <a:gs pos="60000">
                    <a:schemeClr val="tx2"/>
                  </a:gs>
                  <a:gs pos="100000">
                    <a:schemeClr val="tx2">
                      <a:tint val="20000"/>
                    </a:scheme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+mj-lt"/>
              <a:ea typeface="ＭＳ 明朝" pitchFamily="17" charset="-12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12057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16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27" y="1412776"/>
            <a:ext cx="8938269" cy="4567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タイトル 1"/>
          <p:cNvSpPr txBox="1">
            <a:spLocks/>
          </p:cNvSpPr>
          <p:nvPr/>
        </p:nvSpPr>
        <p:spPr>
          <a:xfrm>
            <a:off x="457200" y="125760"/>
            <a:ext cx="8229600" cy="114300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4400" b="0" i="0" u="none" strike="noStrike" kern="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60000">
                      <a:schemeClr val="tx2"/>
                    </a:gs>
                    <a:gs pos="100000">
                      <a:schemeClr val="tx2">
                        <a:tint val="20000"/>
                      </a:scheme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+mj-lt"/>
                <a:ea typeface="ＭＳ 明朝" pitchFamily="17" charset="-128"/>
                <a:cs typeface="+mj-cs"/>
              </a:rPr>
              <a:t>Magnetic bottle</a:t>
            </a:r>
            <a:r>
              <a:rPr kumimoji="0" lang="en-US" altLang="ja-JP" sz="4400" b="0" i="0" u="none" strike="noStrike" kern="0" cap="none" spc="0" normalizeH="0" noProof="0" dirty="0" smtClean="0">
                <a:ln>
                  <a:noFill/>
                </a:ln>
                <a:gradFill flip="none" rotWithShape="1">
                  <a:gsLst>
                    <a:gs pos="60000">
                      <a:schemeClr val="tx2"/>
                    </a:gs>
                    <a:gs pos="100000">
                      <a:schemeClr val="tx2">
                        <a:tint val="20000"/>
                      </a:scheme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+mj-lt"/>
                <a:ea typeface="ＭＳ 明朝" pitchFamily="17" charset="-128"/>
                <a:cs typeface="+mj-cs"/>
              </a:rPr>
              <a:t> scheme: </a:t>
            </a:r>
            <a:r>
              <a:rPr kumimoji="0" lang="en-US" altLang="ja-JP" sz="4400" b="0" i="0" u="none" strike="noStrike" kern="0" cap="none" spc="0" normalizeH="0" noProof="0" dirty="0" smtClean="0">
                <a:ln>
                  <a:noFill/>
                </a:ln>
                <a:gradFill flip="none" rotWithShape="1">
                  <a:gsLst>
                    <a:gs pos="60000">
                      <a:schemeClr val="tx2"/>
                    </a:gs>
                    <a:gs pos="100000">
                      <a:schemeClr val="tx2">
                        <a:tint val="20000"/>
                      </a:scheme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Times New Roman Antimatter" pitchFamily="18" charset="0"/>
                <a:ea typeface="ＭＳ 明朝" pitchFamily="17" charset="-128"/>
                <a:cs typeface="+mj-cs"/>
              </a:rPr>
              <a:t>H</a:t>
            </a:r>
            <a:r>
              <a:rPr kumimoji="0" lang="en-US" altLang="ja-JP" sz="4400" b="0" i="0" u="none" strike="noStrike" kern="0" cap="none" spc="0" normalizeH="0" noProof="0" dirty="0" smtClean="0">
                <a:ln>
                  <a:noFill/>
                </a:ln>
                <a:gradFill flip="none" rotWithShape="1">
                  <a:gsLst>
                    <a:gs pos="60000">
                      <a:schemeClr val="tx2"/>
                    </a:gs>
                    <a:gs pos="100000">
                      <a:schemeClr val="tx2">
                        <a:tint val="20000"/>
                      </a:scheme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+mj-lt"/>
                <a:ea typeface="ＭＳ 明朝" pitchFamily="17" charset="-128"/>
                <a:cs typeface="+mj-cs"/>
              </a:rPr>
              <a:t> trapping</a:t>
            </a:r>
            <a:endParaRPr kumimoji="0" lang="ja-JP" altLang="en-US" sz="4400" b="0" i="0" u="none" strike="noStrike" kern="0" cap="none" spc="0" normalizeH="0" baseline="0" noProof="0" dirty="0" smtClean="0">
              <a:ln>
                <a:noFill/>
              </a:ln>
              <a:gradFill flip="none" rotWithShape="1">
                <a:gsLst>
                  <a:gs pos="60000">
                    <a:schemeClr val="tx2"/>
                  </a:gs>
                  <a:gs pos="100000">
                    <a:schemeClr val="tx2">
                      <a:tint val="20000"/>
                    </a:scheme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+mj-lt"/>
              <a:ea typeface="ＭＳ 明朝" pitchFamily="17" charset="-128"/>
              <a:cs typeface="+mj-cs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57200" y="6300028"/>
            <a:ext cx="6563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tx2"/>
                </a:solidFill>
              </a:rPr>
              <a:t>E.P van der </a:t>
            </a:r>
            <a:r>
              <a:rPr kumimoji="1" lang="en-US" altLang="ja-JP" dirty="0" err="1" smtClean="0">
                <a:solidFill>
                  <a:schemeClr val="tx2"/>
                </a:solidFill>
              </a:rPr>
              <a:t>Werf</a:t>
            </a:r>
            <a:r>
              <a:rPr kumimoji="1" lang="en-US" altLang="ja-JP" dirty="0" smtClean="0">
                <a:solidFill>
                  <a:schemeClr val="tx2"/>
                </a:solidFill>
              </a:rPr>
              <a:t>, et al.  J.Phys.Conf.Ser257(2010)012004</a:t>
            </a:r>
            <a:endParaRPr kumimoji="1" lang="ja-JP" alt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14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014" y="1124744"/>
            <a:ext cx="5388290" cy="5589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タイトル 1"/>
          <p:cNvSpPr txBox="1">
            <a:spLocks/>
          </p:cNvSpPr>
          <p:nvPr/>
        </p:nvSpPr>
        <p:spPr>
          <a:xfrm>
            <a:off x="457200" y="125760"/>
            <a:ext cx="8229600" cy="114300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4400" b="0" i="0" u="none" strike="noStrike" kern="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60000">
                      <a:schemeClr val="tx2"/>
                    </a:gs>
                    <a:gs pos="100000">
                      <a:schemeClr val="tx2">
                        <a:tint val="20000"/>
                      </a:scheme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+mj-lt"/>
                <a:ea typeface="ＭＳ 明朝" pitchFamily="17" charset="-128"/>
                <a:cs typeface="+mj-cs"/>
              </a:rPr>
              <a:t>Magnetic bottle</a:t>
            </a:r>
            <a:r>
              <a:rPr kumimoji="0" lang="en-US" altLang="ja-JP" sz="4400" b="0" i="0" u="none" strike="noStrike" kern="0" cap="none" spc="0" normalizeH="0" noProof="0" dirty="0" smtClean="0">
                <a:ln>
                  <a:noFill/>
                </a:ln>
                <a:gradFill flip="none" rotWithShape="1">
                  <a:gsLst>
                    <a:gs pos="60000">
                      <a:schemeClr val="tx2"/>
                    </a:gs>
                    <a:gs pos="100000">
                      <a:schemeClr val="tx2">
                        <a:tint val="20000"/>
                      </a:scheme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+mj-lt"/>
                <a:ea typeface="ＭＳ 明朝" pitchFamily="17" charset="-128"/>
                <a:cs typeface="+mj-cs"/>
              </a:rPr>
              <a:t> scheme: </a:t>
            </a:r>
            <a:r>
              <a:rPr kumimoji="0" lang="en-US" altLang="ja-JP" sz="4400" b="0" i="0" u="none" strike="noStrike" kern="0" cap="none" spc="0" normalizeH="0" noProof="0" dirty="0" smtClean="0">
                <a:ln>
                  <a:noFill/>
                </a:ln>
                <a:gradFill flip="none" rotWithShape="1">
                  <a:gsLst>
                    <a:gs pos="60000">
                      <a:schemeClr val="tx2"/>
                    </a:gs>
                    <a:gs pos="100000">
                      <a:schemeClr val="tx2">
                        <a:tint val="20000"/>
                      </a:scheme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Times New Roman Antimatter" pitchFamily="18" charset="0"/>
                <a:ea typeface="ＭＳ 明朝" pitchFamily="17" charset="-128"/>
                <a:cs typeface="+mj-cs"/>
              </a:rPr>
              <a:t>H</a:t>
            </a:r>
            <a:r>
              <a:rPr kumimoji="0" lang="en-US" altLang="ja-JP" sz="4400" b="0" i="0" u="none" strike="noStrike" kern="0" cap="none" spc="0" normalizeH="0" noProof="0" dirty="0" smtClean="0">
                <a:ln>
                  <a:noFill/>
                </a:ln>
                <a:gradFill flip="none" rotWithShape="1">
                  <a:gsLst>
                    <a:gs pos="60000">
                      <a:schemeClr val="tx2"/>
                    </a:gs>
                    <a:gs pos="100000">
                      <a:schemeClr val="tx2">
                        <a:tint val="20000"/>
                      </a:scheme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+mj-lt"/>
                <a:ea typeface="ＭＳ 明朝" pitchFamily="17" charset="-128"/>
                <a:cs typeface="+mj-cs"/>
              </a:rPr>
              <a:t> trapping</a:t>
            </a:r>
            <a:endParaRPr kumimoji="0" lang="ja-JP" altLang="en-US" sz="4400" b="0" i="0" u="none" strike="noStrike" kern="0" cap="none" spc="0" normalizeH="0" baseline="0" noProof="0" dirty="0" smtClean="0">
              <a:ln>
                <a:noFill/>
              </a:ln>
              <a:gradFill flip="none" rotWithShape="1">
                <a:gsLst>
                  <a:gs pos="60000">
                    <a:schemeClr val="tx2"/>
                  </a:gs>
                  <a:gs pos="100000">
                    <a:schemeClr val="tx2">
                      <a:tint val="20000"/>
                    </a:scheme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+mj-lt"/>
              <a:ea typeface="ＭＳ 明朝" pitchFamily="17" charset="-12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27815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106806" y="6309320"/>
            <a:ext cx="8713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tx2"/>
                </a:solidFill>
              </a:rPr>
              <a:t>Andresen et al., Nature 468 (2010) 673, </a:t>
            </a:r>
            <a:r>
              <a:rPr lang="en-US" altLang="ja-JP" dirty="0" smtClean="0">
                <a:solidFill>
                  <a:schemeClr val="tx2"/>
                </a:solidFill>
              </a:rPr>
              <a:t>and Fujiwara et al, Nature Phys. 7(2011)558.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419718" y="5283786"/>
            <a:ext cx="6408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 smtClean="0">
                <a:solidFill>
                  <a:schemeClr val="tx2"/>
                </a:solidFill>
              </a:rPr>
              <a:t>~200</a:t>
            </a:r>
            <a:r>
              <a:rPr lang="en-US" sz="3200" dirty="0" smtClean="0">
                <a:solidFill>
                  <a:schemeClr val="tx2"/>
                </a:solidFill>
              </a:rPr>
              <a:t> </a:t>
            </a:r>
            <a:r>
              <a:rPr lang="en-US" sz="3200" dirty="0" smtClean="0">
                <a:solidFill>
                  <a:schemeClr val="tx2"/>
                </a:solidFill>
                <a:latin typeface="Times New Roman Antimatter" pitchFamily="18" charset="0"/>
              </a:rPr>
              <a:t>H</a:t>
            </a:r>
            <a:r>
              <a:rPr lang="en-US" sz="3200" dirty="0" smtClean="0">
                <a:solidFill>
                  <a:schemeClr val="tx2"/>
                </a:solidFill>
              </a:rPr>
              <a:t> trapped as</a:t>
            </a:r>
            <a:r>
              <a:rPr lang="en-US" altLang="ja-JP" sz="3200" dirty="0" smtClean="0">
                <a:solidFill>
                  <a:schemeClr val="tx2"/>
                </a:solidFill>
              </a:rPr>
              <a:t> long as 2000s!</a:t>
            </a:r>
            <a:endParaRPr lang="en-US" sz="3200" dirty="0">
              <a:solidFill>
                <a:schemeClr val="tx2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601416" y="4082296"/>
            <a:ext cx="57606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</a:rPr>
              <a:t>1. Trap </a:t>
            </a:r>
            <a:r>
              <a:rPr lang="en-US" sz="2400" dirty="0" smtClean="0">
                <a:solidFill>
                  <a:schemeClr val="tx2"/>
                </a:solidFill>
                <a:latin typeface="Times New Roman Antimatter" pitchFamily="18" charset="0"/>
              </a:rPr>
              <a:t>p</a:t>
            </a:r>
            <a:r>
              <a:rPr lang="en-US" sz="2400" dirty="0" smtClean="0">
                <a:solidFill>
                  <a:schemeClr val="tx2"/>
                </a:solidFill>
              </a:rPr>
              <a:t> and e</a:t>
            </a:r>
            <a:r>
              <a:rPr lang="en-US" sz="2400" baseline="30000" dirty="0" smtClean="0">
                <a:solidFill>
                  <a:schemeClr val="tx2"/>
                </a:solidFill>
              </a:rPr>
              <a:t>+</a:t>
            </a:r>
            <a:r>
              <a:rPr lang="en-US" sz="2400" dirty="0" smtClean="0">
                <a:solidFill>
                  <a:schemeClr val="tx2"/>
                </a:solidFill>
              </a:rPr>
              <a:t> under uniform B field</a:t>
            </a:r>
          </a:p>
          <a:p>
            <a:r>
              <a:rPr lang="en-US" sz="2400" dirty="0" smtClean="0">
                <a:solidFill>
                  <a:schemeClr val="tx2"/>
                </a:solidFill>
              </a:rPr>
              <a:t>2. Energize </a:t>
            </a:r>
            <a:r>
              <a:rPr lang="en-US" sz="2400" dirty="0" err="1" smtClean="0">
                <a:solidFill>
                  <a:schemeClr val="tx2"/>
                </a:solidFill>
              </a:rPr>
              <a:t>octupole</a:t>
            </a:r>
            <a:r>
              <a:rPr lang="en-US" sz="2400" dirty="0" smtClean="0">
                <a:solidFill>
                  <a:schemeClr val="tx2"/>
                </a:solidFill>
              </a:rPr>
              <a:t> and mirror fields</a:t>
            </a:r>
          </a:p>
          <a:p>
            <a:r>
              <a:rPr lang="en-US" sz="2400" dirty="0" smtClean="0">
                <a:solidFill>
                  <a:schemeClr val="tx2"/>
                </a:solidFill>
              </a:rPr>
              <a:t>3. Mix them for 1 s</a:t>
            </a:r>
          </a:p>
          <a:p>
            <a:r>
              <a:rPr lang="en-US" sz="2400" dirty="0" smtClean="0">
                <a:solidFill>
                  <a:schemeClr val="tx2"/>
                </a:solidFill>
              </a:rPr>
              <a:t>4. Remove all </a:t>
            </a:r>
            <a:r>
              <a:rPr lang="en-US" sz="2400" dirty="0" smtClean="0">
                <a:solidFill>
                  <a:schemeClr val="tx2"/>
                </a:solidFill>
                <a:latin typeface="Times New Roman Antimatter" pitchFamily="18" charset="0"/>
              </a:rPr>
              <a:t>p</a:t>
            </a:r>
            <a:r>
              <a:rPr lang="en-US" sz="2400" dirty="0" smtClean="0">
                <a:solidFill>
                  <a:schemeClr val="tx2"/>
                </a:solidFill>
              </a:rPr>
              <a:t> and e</a:t>
            </a:r>
            <a:r>
              <a:rPr lang="en-US" sz="2400" baseline="30000" dirty="0" smtClean="0">
                <a:solidFill>
                  <a:schemeClr val="tx2"/>
                </a:solidFill>
              </a:rPr>
              <a:t>+</a:t>
            </a:r>
          </a:p>
          <a:p>
            <a:r>
              <a:rPr lang="en-US" sz="2400" dirty="0" smtClean="0">
                <a:solidFill>
                  <a:schemeClr val="tx2"/>
                </a:solidFill>
              </a:rPr>
              <a:t>5. de-energize the magnetic bottle (octupole and mirror coils)</a:t>
            </a:r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92" y="937501"/>
            <a:ext cx="7608824" cy="2995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6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98" y="908720"/>
            <a:ext cx="7660226" cy="297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69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991" y="1427584"/>
            <a:ext cx="5358281" cy="3729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5724128" y="1196752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2400" dirty="0" smtClean="0">
                <a:solidFill>
                  <a:schemeClr val="tx2"/>
                </a:solidFill>
              </a:rPr>
              <a:t>After 0.17s</a:t>
            </a:r>
            <a:endParaRPr kumimoji="1" lang="ja-JP" altLang="en-US" sz="2400" dirty="0">
              <a:solidFill>
                <a:schemeClr val="tx2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835696" y="1210657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solidFill>
                  <a:schemeClr val="tx2"/>
                </a:solidFill>
              </a:rPr>
              <a:t>As long as 2000s</a:t>
            </a:r>
            <a:endParaRPr kumimoji="1" lang="ja-JP" altLang="en-US" sz="2400" dirty="0">
              <a:solidFill>
                <a:schemeClr val="tx2"/>
              </a:solidFill>
            </a:endParaRPr>
          </a:p>
        </p:txBody>
      </p:sp>
      <p:sp>
        <p:nvSpPr>
          <p:cNvPr id="18" name="タイトル 1"/>
          <p:cNvSpPr txBox="1">
            <a:spLocks/>
          </p:cNvSpPr>
          <p:nvPr/>
        </p:nvSpPr>
        <p:spPr>
          <a:xfrm>
            <a:off x="457200" y="125760"/>
            <a:ext cx="8229600" cy="114300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4400" b="0" i="0" u="none" strike="noStrike" kern="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60000">
                      <a:schemeClr val="tx2"/>
                    </a:gs>
                    <a:gs pos="100000">
                      <a:schemeClr val="tx2">
                        <a:tint val="20000"/>
                      </a:scheme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+mj-lt"/>
                <a:ea typeface="ＭＳ 明朝" pitchFamily="17" charset="-128"/>
                <a:cs typeface="+mj-cs"/>
              </a:rPr>
              <a:t>Magnetic bottle</a:t>
            </a:r>
            <a:r>
              <a:rPr kumimoji="0" lang="en-US" altLang="ja-JP" sz="4400" b="0" i="0" u="none" strike="noStrike" kern="0" cap="none" spc="0" normalizeH="0" noProof="0" dirty="0" smtClean="0">
                <a:ln>
                  <a:noFill/>
                </a:ln>
                <a:gradFill flip="none" rotWithShape="1">
                  <a:gsLst>
                    <a:gs pos="60000">
                      <a:schemeClr val="tx2"/>
                    </a:gs>
                    <a:gs pos="100000">
                      <a:schemeClr val="tx2">
                        <a:tint val="20000"/>
                      </a:scheme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+mj-lt"/>
                <a:ea typeface="ＭＳ 明朝" pitchFamily="17" charset="-128"/>
                <a:cs typeface="+mj-cs"/>
              </a:rPr>
              <a:t> scheme: </a:t>
            </a:r>
            <a:r>
              <a:rPr kumimoji="0" lang="en-US" altLang="ja-JP" sz="4400" b="0" i="0" u="none" strike="noStrike" kern="0" cap="none" spc="0" normalizeH="0" noProof="0" dirty="0" smtClean="0">
                <a:ln>
                  <a:noFill/>
                </a:ln>
                <a:gradFill flip="none" rotWithShape="1">
                  <a:gsLst>
                    <a:gs pos="60000">
                      <a:schemeClr val="tx2"/>
                    </a:gs>
                    <a:gs pos="100000">
                      <a:schemeClr val="tx2">
                        <a:tint val="20000"/>
                      </a:scheme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Times New Roman Antimatter" pitchFamily="18" charset="0"/>
                <a:ea typeface="ＭＳ 明朝" pitchFamily="17" charset="-128"/>
                <a:cs typeface="+mj-cs"/>
              </a:rPr>
              <a:t>H</a:t>
            </a:r>
            <a:r>
              <a:rPr kumimoji="0" lang="en-US" altLang="ja-JP" sz="4400" b="0" i="0" u="none" strike="noStrike" kern="0" cap="none" spc="0" normalizeH="0" noProof="0" dirty="0" smtClean="0">
                <a:ln>
                  <a:noFill/>
                </a:ln>
                <a:gradFill flip="none" rotWithShape="1">
                  <a:gsLst>
                    <a:gs pos="60000">
                      <a:schemeClr val="tx2"/>
                    </a:gs>
                    <a:gs pos="100000">
                      <a:schemeClr val="tx2">
                        <a:tint val="20000"/>
                      </a:scheme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+mj-lt"/>
                <a:ea typeface="ＭＳ 明朝" pitchFamily="17" charset="-128"/>
                <a:cs typeface="+mj-cs"/>
              </a:rPr>
              <a:t> trapping</a:t>
            </a:r>
            <a:endParaRPr kumimoji="0" lang="ja-JP" altLang="en-US" sz="4400" b="0" i="0" u="none" strike="noStrike" kern="0" cap="none" spc="0" normalizeH="0" baseline="0" noProof="0" dirty="0" smtClean="0">
              <a:ln>
                <a:noFill/>
              </a:ln>
              <a:gradFill flip="none" rotWithShape="1">
                <a:gsLst>
                  <a:gs pos="60000">
                    <a:schemeClr val="tx2"/>
                  </a:gs>
                  <a:gs pos="100000">
                    <a:schemeClr val="tx2">
                      <a:tint val="20000"/>
                    </a:scheme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+mj-lt"/>
              <a:ea typeface="ＭＳ 明朝" pitchFamily="17" charset="-12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388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4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46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4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146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4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" grpId="0"/>
      <p:bldP spid="2" grpId="1"/>
      <p:bldP spid="4" grpId="0"/>
      <p:bldP spid="4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80728"/>
            <a:ext cx="7841902" cy="5729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395536" y="5962054"/>
            <a:ext cx="468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solidFill>
                  <a:schemeClr val="tx2"/>
                </a:solidFill>
                <a:latin typeface="+mj-lt"/>
                <a:sym typeface="Wingdings" pitchFamily="2" charset="2"/>
              </a:rPr>
              <a:t>~14GHz/T~60</a:t>
            </a:r>
            <a:r>
              <a:rPr kumimoji="1" lang="en-US" altLang="ja-JP" sz="2400" dirty="0" smtClean="0">
                <a:solidFill>
                  <a:schemeClr val="tx2"/>
                </a:solidFill>
                <a:latin typeface="Symbol" pitchFamily="18" charset="2"/>
                <a:sym typeface="Wingdings" pitchFamily="2" charset="2"/>
              </a:rPr>
              <a:t>m</a:t>
            </a:r>
            <a:r>
              <a:rPr kumimoji="1" lang="en-US" altLang="ja-JP" sz="2400" dirty="0" smtClean="0">
                <a:solidFill>
                  <a:schemeClr val="tx2"/>
                </a:solidFill>
                <a:latin typeface="+mj-lt"/>
                <a:sym typeface="Wingdings" pitchFamily="2" charset="2"/>
              </a:rPr>
              <a:t>eV/T~0.7K/T</a:t>
            </a:r>
            <a:endParaRPr kumimoji="1" lang="ja-JP" altLang="en-US" sz="24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85720" y="71414"/>
            <a:ext cx="8286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dirty="0" smtClean="0">
                <a:solidFill>
                  <a:schemeClr val="tx2"/>
                </a:solidFill>
                <a:ea typeface="ＭＳ 明朝" pitchFamily="17" charset="-128"/>
                <a:cs typeface="Times New Roman" pitchFamily="18" charset="0"/>
              </a:rPr>
              <a:t>Cusp trap scheme: </a:t>
            </a:r>
            <a:r>
              <a:rPr kumimoji="1" lang="en-US" altLang="ja-JP" sz="4400" dirty="0" smtClean="0">
                <a:solidFill>
                  <a:schemeClr val="tx2"/>
                </a:solidFill>
                <a:latin typeface="Times New Roman Antimatter" pitchFamily="18" charset="0"/>
                <a:ea typeface="ＭＳ 明朝" pitchFamily="17" charset="-128"/>
                <a:cs typeface="Times New Roman" pitchFamily="18" charset="0"/>
              </a:rPr>
              <a:t>H</a:t>
            </a:r>
            <a:r>
              <a:rPr kumimoji="1" lang="en-US" altLang="ja-JP" sz="4400" dirty="0" smtClean="0">
                <a:solidFill>
                  <a:schemeClr val="tx2"/>
                </a:solidFill>
                <a:ea typeface="ＭＳ 明朝" pitchFamily="17" charset="-128"/>
                <a:cs typeface="Times New Roman" pitchFamily="18" charset="0"/>
              </a:rPr>
              <a:t> beam </a:t>
            </a:r>
            <a:endParaRPr kumimoji="1" lang="ja-JP" altLang="en-US" sz="4400" dirty="0">
              <a:solidFill>
                <a:schemeClr val="tx2"/>
              </a:solidFill>
              <a:ea typeface="ＭＳ 明朝" pitchFamily="17" charset="-128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01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60874"/>
            <a:ext cx="8994749" cy="4844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2014564" y="4687883"/>
            <a:ext cx="1219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ja-JP" altLang="ja-JP" sz="2400" baseline="-25000">
              <a:solidFill>
                <a:schemeClr val="bg1">
                  <a:lumMod val="65000"/>
                  <a:lumOff val="35000"/>
                </a:schemeClr>
              </a:solidFill>
              <a:latin typeface="Symbol" pitchFamily="18" charset="2"/>
            </a:endParaRPr>
          </a:p>
        </p:txBody>
      </p:sp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1770089" y="4592633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ja-JP" altLang="ja-JP" sz="2400" baseline="-25000">
              <a:solidFill>
                <a:schemeClr val="bg1">
                  <a:lumMod val="65000"/>
                  <a:lumOff val="35000"/>
                </a:schemeClr>
              </a:solidFill>
              <a:latin typeface="Symbol" pitchFamily="18" charset="2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85720" y="71414"/>
            <a:ext cx="8286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dirty="0" smtClean="0">
                <a:solidFill>
                  <a:schemeClr val="tx2"/>
                </a:solidFill>
                <a:ea typeface="ＭＳ 明朝" pitchFamily="17" charset="-128"/>
                <a:cs typeface="Times New Roman" pitchFamily="18" charset="0"/>
              </a:rPr>
              <a:t>Cusp trap scheme: </a:t>
            </a:r>
            <a:r>
              <a:rPr kumimoji="1" lang="en-US" altLang="ja-JP" sz="4400" dirty="0" smtClean="0">
                <a:solidFill>
                  <a:schemeClr val="tx2"/>
                </a:solidFill>
                <a:latin typeface="Times New Roman Antimatter" pitchFamily="18" charset="0"/>
                <a:ea typeface="ＭＳ 明朝" pitchFamily="17" charset="-128"/>
                <a:cs typeface="Times New Roman" pitchFamily="18" charset="0"/>
              </a:rPr>
              <a:t>H</a:t>
            </a:r>
            <a:r>
              <a:rPr kumimoji="1" lang="en-US" altLang="ja-JP" sz="4400" dirty="0" smtClean="0">
                <a:solidFill>
                  <a:schemeClr val="tx2"/>
                </a:solidFill>
                <a:ea typeface="ＭＳ 明朝" pitchFamily="17" charset="-128"/>
                <a:cs typeface="Times New Roman" pitchFamily="18" charset="0"/>
              </a:rPr>
              <a:t> beam </a:t>
            </a:r>
            <a:endParaRPr kumimoji="1" lang="ja-JP" altLang="en-US" sz="4400" dirty="0">
              <a:solidFill>
                <a:schemeClr val="tx2"/>
              </a:solidFill>
              <a:ea typeface="ＭＳ 明朝" pitchFamily="17" charset="-128"/>
              <a:cs typeface="Times New Roman" pitchFamily="18" charset="0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4427984" y="5085184"/>
            <a:ext cx="432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solidFill>
                  <a:schemeClr val="tx2"/>
                </a:solidFill>
                <a:latin typeface="+mj-lt"/>
              </a:rPr>
              <a:t>Stable trapping of </a:t>
            </a:r>
            <a:r>
              <a:rPr kumimoji="1" lang="en-US" altLang="ja-JP" sz="2400" dirty="0" smtClean="0">
                <a:solidFill>
                  <a:schemeClr val="tx2"/>
                </a:solidFill>
                <a:latin typeface="Times New Roman Antimatter" pitchFamily="18" charset="0"/>
              </a:rPr>
              <a:t>p</a:t>
            </a:r>
            <a:r>
              <a:rPr kumimoji="1" lang="en-US" altLang="ja-JP" sz="2400" dirty="0" smtClean="0">
                <a:solidFill>
                  <a:schemeClr val="tx2"/>
                </a:solidFill>
                <a:latin typeface="+mj-lt"/>
              </a:rPr>
              <a:t> and e</a:t>
            </a:r>
            <a:r>
              <a:rPr kumimoji="1" lang="en-US" altLang="ja-JP" sz="2400" baseline="30000" dirty="0" smtClean="0">
                <a:solidFill>
                  <a:schemeClr val="tx2"/>
                </a:solidFill>
                <a:latin typeface="+mj-lt"/>
              </a:rPr>
              <a:t>+</a:t>
            </a:r>
          </a:p>
          <a:p>
            <a:r>
              <a:rPr lang="en-US" altLang="ja-JP" sz="2400" dirty="0" smtClean="0">
                <a:solidFill>
                  <a:schemeClr val="tx2"/>
                </a:solidFill>
                <a:latin typeface="+mj-lt"/>
              </a:rPr>
              <a:t>LFS states focusing</a:t>
            </a:r>
          </a:p>
          <a:p>
            <a:r>
              <a:rPr kumimoji="1" lang="en-US" altLang="ja-JP" sz="2400" dirty="0" smtClean="0">
                <a:solidFill>
                  <a:schemeClr val="tx2"/>
                </a:solidFill>
                <a:latin typeface="+mj-lt"/>
              </a:rPr>
              <a:t>HFS states defocusing</a:t>
            </a:r>
          </a:p>
          <a:p>
            <a:r>
              <a:rPr lang="en-US" altLang="ja-JP" sz="2400" dirty="0" smtClean="0">
                <a:solidFill>
                  <a:schemeClr val="tx2"/>
                </a:solidFill>
                <a:latin typeface="+mj-lt"/>
              </a:rPr>
              <a:t>Minimum B configuration</a:t>
            </a:r>
            <a:endParaRPr kumimoji="1" lang="en-US" altLang="ja-JP" sz="2400" dirty="0" smtClean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972973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21" y="1196752"/>
            <a:ext cx="7503195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3707904" y="5589240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 smtClean="0"/>
              <a:t>z axis (mm)</a:t>
            </a:r>
            <a:endParaRPr kumimoji="1" lang="ja-JP" altLang="en-US" sz="24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13221" y="6239578"/>
            <a:ext cx="3751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solidFill>
                  <a:schemeClr val="tx2"/>
                </a:solidFill>
              </a:rPr>
              <a:t>Intensity enhancement</a:t>
            </a:r>
            <a:endParaRPr kumimoji="1" lang="ja-JP" altLang="en-US" sz="2400" dirty="0">
              <a:solidFill>
                <a:schemeClr val="tx2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572000" y="6239578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solidFill>
                  <a:schemeClr val="tx2"/>
                </a:solidFill>
              </a:rPr>
              <a:t>High spin polarization</a:t>
            </a:r>
            <a:endParaRPr kumimoji="1" lang="ja-JP" altLang="en-US" sz="2400" dirty="0">
              <a:solidFill>
                <a:schemeClr val="tx2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516216" y="5733256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2000" dirty="0" smtClean="0">
                <a:solidFill>
                  <a:schemeClr val="tx2"/>
                </a:solidFill>
              </a:rPr>
              <a:t>Y. Nagata et al.</a:t>
            </a:r>
            <a:endParaRPr kumimoji="1" lang="ja-JP" altLang="en-US" sz="2000" dirty="0">
              <a:solidFill>
                <a:schemeClr val="tx2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85720" y="71414"/>
            <a:ext cx="8286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dirty="0" smtClean="0">
                <a:solidFill>
                  <a:schemeClr val="tx2"/>
                </a:solidFill>
                <a:ea typeface="ＭＳ 明朝" pitchFamily="17" charset="-128"/>
                <a:cs typeface="Times New Roman" pitchFamily="18" charset="0"/>
              </a:rPr>
              <a:t>Cusp trap scheme: </a:t>
            </a:r>
            <a:r>
              <a:rPr kumimoji="1" lang="en-US" altLang="ja-JP" sz="4400" dirty="0" smtClean="0">
                <a:solidFill>
                  <a:schemeClr val="tx2"/>
                </a:solidFill>
                <a:latin typeface="Times New Roman Antimatter" pitchFamily="18" charset="0"/>
                <a:ea typeface="ＭＳ 明朝" pitchFamily="17" charset="-128"/>
                <a:cs typeface="Times New Roman" pitchFamily="18" charset="0"/>
              </a:rPr>
              <a:t>H</a:t>
            </a:r>
            <a:r>
              <a:rPr kumimoji="1" lang="en-US" altLang="ja-JP" sz="4400" dirty="0" smtClean="0">
                <a:solidFill>
                  <a:schemeClr val="tx2"/>
                </a:solidFill>
                <a:ea typeface="ＭＳ 明朝" pitchFamily="17" charset="-128"/>
                <a:cs typeface="Times New Roman" pitchFamily="18" charset="0"/>
              </a:rPr>
              <a:t> beam </a:t>
            </a:r>
            <a:endParaRPr kumimoji="1" lang="ja-JP" altLang="en-US" sz="4400" dirty="0">
              <a:solidFill>
                <a:schemeClr val="tx2"/>
              </a:solidFill>
              <a:ea typeface="ＭＳ 明朝" pitchFamily="17" charset="-128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862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32388" y="-413039"/>
            <a:ext cx="5666325" cy="8309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285720" y="71414"/>
            <a:ext cx="8286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dirty="0" smtClean="0">
                <a:solidFill>
                  <a:schemeClr val="tx2"/>
                </a:solidFill>
                <a:ea typeface="ＭＳ 明朝" pitchFamily="17" charset="-128"/>
                <a:cs typeface="Times New Roman" pitchFamily="18" charset="0"/>
              </a:rPr>
              <a:t>Cusp trap scheme: </a:t>
            </a:r>
            <a:r>
              <a:rPr kumimoji="1" lang="en-US" altLang="ja-JP" sz="4400" dirty="0" smtClean="0">
                <a:solidFill>
                  <a:schemeClr val="tx2"/>
                </a:solidFill>
                <a:latin typeface="Times New Roman Antimatter" pitchFamily="18" charset="0"/>
                <a:ea typeface="ＭＳ 明朝" pitchFamily="17" charset="-128"/>
                <a:cs typeface="Times New Roman" pitchFamily="18" charset="0"/>
              </a:rPr>
              <a:t>H</a:t>
            </a:r>
            <a:r>
              <a:rPr kumimoji="1" lang="en-US" altLang="ja-JP" sz="4400" dirty="0" smtClean="0">
                <a:solidFill>
                  <a:schemeClr val="tx2"/>
                </a:solidFill>
                <a:ea typeface="ＭＳ 明朝" pitchFamily="17" charset="-128"/>
                <a:cs typeface="Times New Roman" pitchFamily="18" charset="0"/>
              </a:rPr>
              <a:t> beam </a:t>
            </a:r>
            <a:endParaRPr kumimoji="1" lang="ja-JP" altLang="en-US" sz="4400" dirty="0">
              <a:solidFill>
                <a:schemeClr val="tx2"/>
              </a:solidFill>
              <a:ea typeface="ＭＳ 明朝" pitchFamily="17" charset="-128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34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kumimoji="1" lang="en-US" altLang="ja-JP" dirty="0" smtClean="0">
                <a:effectLst/>
              </a:rPr>
              <a:t>A </a:t>
            </a:r>
            <a:r>
              <a:rPr lang="en-US" altLang="ja-JP" dirty="0" smtClean="0">
                <a:effectLst/>
              </a:rPr>
              <a:t>brief look back </a:t>
            </a:r>
            <a:r>
              <a:rPr kumimoji="1" lang="en-US" altLang="ja-JP" dirty="0" smtClean="0">
                <a:effectLst/>
              </a:rPr>
              <a:t>of antimatter</a:t>
            </a:r>
            <a:endParaRPr kumimoji="1" lang="ja-JP" altLang="en-US" dirty="0">
              <a:effectLst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877272"/>
          </a:xfrm>
        </p:spPr>
        <p:txBody>
          <a:bodyPr>
            <a:noAutofit/>
          </a:bodyPr>
          <a:lstStyle/>
          <a:p>
            <a:r>
              <a:rPr kumimoji="1" lang="en-US" altLang="ja-JP" sz="2000" dirty="0" smtClean="0"/>
              <a:t>1928: Dirac relativistic theory of electron</a:t>
            </a:r>
          </a:p>
          <a:p>
            <a:r>
              <a:rPr lang="en-US" altLang="ja-JP" sz="2000" dirty="0"/>
              <a:t>1933: </a:t>
            </a:r>
            <a:r>
              <a:rPr lang="en-US" altLang="ja-JP" sz="2000" dirty="0" smtClean="0"/>
              <a:t>discovery of e</a:t>
            </a:r>
            <a:r>
              <a:rPr lang="en-US" altLang="ja-JP" sz="2000" baseline="30000" dirty="0" smtClean="0"/>
              <a:t>+</a:t>
            </a:r>
            <a:endParaRPr kumimoji="1" lang="en-US" altLang="ja-JP" sz="2000" baseline="30000" dirty="0" smtClean="0"/>
          </a:p>
          <a:p>
            <a:r>
              <a:rPr kumimoji="1" lang="en-US" altLang="ja-JP" sz="2000" dirty="0" smtClean="0"/>
              <a:t>1955: discovery of </a:t>
            </a:r>
            <a:r>
              <a:rPr kumimoji="1" lang="en-US" altLang="ja-JP" sz="2000" dirty="0" smtClean="0">
                <a:latin typeface="Times New Roman Antimatter" pitchFamily="18" charset="0"/>
              </a:rPr>
              <a:t>p</a:t>
            </a:r>
          </a:p>
          <a:p>
            <a:r>
              <a:rPr kumimoji="1" lang="en-US" altLang="ja-JP" sz="2000" dirty="0" smtClean="0"/>
              <a:t>1965: discovery of </a:t>
            </a:r>
            <a:r>
              <a:rPr kumimoji="1" lang="en-US" altLang="ja-JP" sz="2000" dirty="0" smtClean="0">
                <a:latin typeface="Times New Roman Antimatter" pitchFamily="18" charset="0"/>
              </a:rPr>
              <a:t>d</a:t>
            </a:r>
          </a:p>
          <a:p>
            <a:r>
              <a:rPr kumimoji="1" lang="en-US" altLang="ja-JP" sz="2000" dirty="0" smtClean="0"/>
              <a:t>1973: discovery of </a:t>
            </a:r>
            <a:r>
              <a:rPr kumimoji="1" lang="en-US" altLang="ja-JP" sz="2000" baseline="30000" dirty="0" smtClean="0"/>
              <a:t>3</a:t>
            </a:r>
            <a:r>
              <a:rPr kumimoji="1" lang="en-US" altLang="ja-JP" sz="2000" dirty="0" smtClean="0">
                <a:latin typeface="Times New Roman Antimatter" pitchFamily="18" charset="0"/>
              </a:rPr>
              <a:t>He</a:t>
            </a:r>
          </a:p>
          <a:p>
            <a:r>
              <a:rPr lang="en-US" altLang="ja-JP" sz="2000" dirty="0"/>
              <a:t> </a:t>
            </a:r>
            <a:r>
              <a:rPr lang="en-US" altLang="ja-JP" sz="2000" dirty="0" smtClean="0"/>
              <a:t>       (</a:t>
            </a:r>
            <a:r>
              <a:rPr lang="en-US" altLang="ja-JP" sz="2000" dirty="0"/>
              <a:t>1982: LEAR started </a:t>
            </a:r>
            <a:r>
              <a:rPr lang="en-US" altLang="ja-JP" sz="2000" dirty="0">
                <a:sym typeface="Wingdings" pitchFamily="2" charset="2"/>
              </a:rPr>
              <a:t> 1</a:t>
            </a:r>
            <a:r>
              <a:rPr lang="en-US" altLang="ja-JP" sz="2000" baseline="30000" dirty="0">
                <a:sym typeface="Wingdings" pitchFamily="2" charset="2"/>
              </a:rPr>
              <a:t>st</a:t>
            </a:r>
            <a:r>
              <a:rPr lang="en-US" altLang="ja-JP" sz="2000" dirty="0">
                <a:sym typeface="Wingdings" pitchFamily="2" charset="2"/>
              </a:rPr>
              <a:t> storage ring, pure </a:t>
            </a:r>
            <a:r>
              <a:rPr lang="en-US" altLang="ja-JP" sz="2000" dirty="0">
                <a:latin typeface="Times New Roman Antimatter" pitchFamily="18" charset="0"/>
                <a:sym typeface="Wingdings" pitchFamily="2" charset="2"/>
              </a:rPr>
              <a:t>p</a:t>
            </a:r>
            <a:r>
              <a:rPr lang="en-US" altLang="ja-JP" sz="2000" dirty="0"/>
              <a:t>)</a:t>
            </a:r>
            <a:endParaRPr kumimoji="1" lang="en-US" altLang="ja-JP" sz="2000" dirty="0" smtClean="0">
              <a:latin typeface="Times New Roman Antimatter" pitchFamily="18" charset="0"/>
            </a:endParaRPr>
          </a:p>
          <a:p>
            <a:r>
              <a:rPr kumimoji="1" lang="en-US" altLang="ja-JP" sz="2000" dirty="0" smtClean="0"/>
              <a:t>1986: </a:t>
            </a:r>
            <a:r>
              <a:rPr kumimoji="1" lang="en-US" altLang="ja-JP" sz="2000" dirty="0" smtClean="0">
                <a:latin typeface="Times New Roman Antimatter" pitchFamily="18" charset="0"/>
              </a:rPr>
              <a:t>p</a:t>
            </a:r>
            <a:r>
              <a:rPr kumimoji="1" lang="en-US" altLang="ja-JP" sz="2000" dirty="0" smtClean="0"/>
              <a:t> trapped (He double ionization)</a:t>
            </a:r>
          </a:p>
          <a:p>
            <a:r>
              <a:rPr lang="en-US" altLang="ja-JP" sz="2000" dirty="0" smtClean="0"/>
              <a:t>1989: </a:t>
            </a:r>
            <a:r>
              <a:rPr lang="en-US" altLang="ja-JP" sz="2000" dirty="0" smtClean="0">
                <a:latin typeface="Times New Roman Antimatter" pitchFamily="18" charset="0"/>
              </a:rPr>
              <a:t>p</a:t>
            </a:r>
            <a:r>
              <a:rPr lang="en-US" altLang="ja-JP" sz="2000" dirty="0" smtClean="0"/>
              <a:t> cooled with e</a:t>
            </a:r>
            <a:r>
              <a:rPr lang="en-US" altLang="ja-JP" sz="2000" baseline="30000" dirty="0" smtClean="0"/>
              <a:t>-</a:t>
            </a:r>
          </a:p>
          <a:p>
            <a:r>
              <a:rPr lang="en-US" altLang="ja-JP" sz="2000" dirty="0" smtClean="0"/>
              <a:t>       (1991</a:t>
            </a:r>
            <a:r>
              <a:rPr lang="en-US" altLang="ja-JP" sz="2000" dirty="0"/>
              <a:t>: long-lived </a:t>
            </a:r>
            <a:r>
              <a:rPr lang="en-US" altLang="ja-JP" sz="2000" dirty="0" err="1" smtClean="0">
                <a:latin typeface="Times New Roman Antimatter" pitchFamily="18" charset="0"/>
              </a:rPr>
              <a:t>p</a:t>
            </a:r>
            <a:r>
              <a:rPr lang="en-US" altLang="ja-JP" sz="2000" dirty="0" err="1" smtClean="0"/>
              <a:t>He</a:t>
            </a:r>
            <a:r>
              <a:rPr lang="en-US" altLang="ja-JP" sz="2000" baseline="30000" dirty="0" smtClean="0"/>
              <a:t>+</a:t>
            </a:r>
            <a:r>
              <a:rPr lang="en-US" altLang="ja-JP" sz="2000" dirty="0" smtClean="0"/>
              <a:t>)</a:t>
            </a:r>
            <a:endParaRPr kumimoji="1" lang="en-US" altLang="ja-JP" sz="2000" dirty="0" smtClean="0"/>
          </a:p>
          <a:p>
            <a:r>
              <a:rPr lang="en-US" altLang="ja-JP" sz="2000" dirty="0"/>
              <a:t>1996: </a:t>
            </a:r>
            <a:r>
              <a:rPr lang="en-US" altLang="ja-JP" sz="2000" dirty="0" err="1"/>
              <a:t>GeV</a:t>
            </a:r>
            <a:r>
              <a:rPr lang="en-US" altLang="ja-JP" sz="2000" dirty="0"/>
              <a:t> </a:t>
            </a:r>
            <a:r>
              <a:rPr lang="en-US" altLang="ja-JP" sz="2000" dirty="0" smtClean="0">
                <a:latin typeface="Times New Roman Antimatter" pitchFamily="18" charset="0"/>
              </a:rPr>
              <a:t>H</a:t>
            </a:r>
            <a:r>
              <a:rPr lang="en-US" altLang="ja-JP" sz="2000" dirty="0" smtClean="0"/>
              <a:t> (LEAR shut down)</a:t>
            </a:r>
          </a:p>
          <a:p>
            <a:r>
              <a:rPr kumimoji="1" lang="en-US" altLang="ja-JP" sz="2000" dirty="0" smtClean="0"/>
              <a:t>       (1999</a:t>
            </a:r>
            <a:r>
              <a:rPr kumimoji="1" lang="en-US" altLang="ja-JP" sz="2000" dirty="0"/>
              <a:t>: AD </a:t>
            </a:r>
            <a:r>
              <a:rPr kumimoji="1" lang="en-US" altLang="ja-JP" sz="2000" dirty="0" smtClean="0"/>
              <a:t>operation)</a:t>
            </a:r>
          </a:p>
          <a:p>
            <a:r>
              <a:rPr lang="en-US" altLang="ja-JP" sz="2000" dirty="0"/>
              <a:t>2002: cold </a:t>
            </a:r>
            <a:r>
              <a:rPr lang="en-US" altLang="ja-JP" sz="2000" dirty="0" smtClean="0">
                <a:latin typeface="Times New Roman Antimatter" pitchFamily="18" charset="0"/>
              </a:rPr>
              <a:t>H</a:t>
            </a:r>
          </a:p>
          <a:p>
            <a:r>
              <a:rPr lang="en-US" altLang="ja-JP" sz="2000" dirty="0"/>
              <a:t>2008: compression of </a:t>
            </a:r>
            <a:r>
              <a:rPr lang="en-US" altLang="ja-JP" sz="2000" dirty="0" smtClean="0">
                <a:latin typeface="Times New Roman Antimatter" pitchFamily="18" charset="0"/>
              </a:rPr>
              <a:t>p</a:t>
            </a:r>
            <a:r>
              <a:rPr lang="en-US" altLang="ja-JP" sz="2000" dirty="0" smtClean="0"/>
              <a:t> cloud</a:t>
            </a:r>
          </a:p>
          <a:p>
            <a:r>
              <a:rPr kumimoji="1" lang="en-US" altLang="ja-JP" sz="2000" dirty="0"/>
              <a:t>2010: trapping </a:t>
            </a:r>
            <a:r>
              <a:rPr kumimoji="1" lang="en-US" altLang="ja-JP" sz="2000" dirty="0" smtClean="0">
                <a:latin typeface="Times New Roman Antimatter" pitchFamily="18" charset="0"/>
              </a:rPr>
              <a:t>H</a:t>
            </a:r>
            <a:r>
              <a:rPr kumimoji="1" lang="en-US" altLang="ja-JP" sz="2000" dirty="0" smtClean="0"/>
              <a:t>, </a:t>
            </a:r>
            <a:r>
              <a:rPr kumimoji="1" lang="en-US" altLang="ja-JP" sz="2000" dirty="0"/>
              <a:t>first step to </a:t>
            </a:r>
            <a:r>
              <a:rPr kumimoji="1" lang="en-US" altLang="ja-JP" sz="2000" dirty="0" smtClean="0">
                <a:latin typeface="Times New Roman Antimatter" pitchFamily="18" charset="0"/>
              </a:rPr>
              <a:t>H</a:t>
            </a:r>
            <a:r>
              <a:rPr kumimoji="1" lang="en-US" altLang="ja-JP" sz="2000" dirty="0" smtClean="0"/>
              <a:t> beam</a:t>
            </a:r>
          </a:p>
          <a:p>
            <a:r>
              <a:rPr lang="en-US" altLang="ja-JP" sz="2000" dirty="0" smtClean="0"/>
              <a:t>2011 &amp; beyond: </a:t>
            </a:r>
            <a:r>
              <a:rPr lang="en-US" altLang="ja-JP" sz="2000" dirty="0" smtClean="0">
                <a:latin typeface="Times New Roman Antimatter" pitchFamily="18" charset="0"/>
              </a:rPr>
              <a:t>H</a:t>
            </a:r>
            <a:r>
              <a:rPr lang="en-US" altLang="ja-JP" sz="2000" dirty="0" smtClean="0"/>
              <a:t> spectroscopy (HF &amp; 1S-2S)</a:t>
            </a:r>
          </a:p>
          <a:p>
            <a:pPr marL="0" indent="0">
              <a:buNone/>
            </a:pPr>
            <a:r>
              <a:rPr kumimoji="1" lang="en-US" altLang="ja-JP" sz="2000" dirty="0"/>
              <a:t> </a:t>
            </a:r>
            <a:r>
              <a:rPr kumimoji="1" lang="en-US" altLang="ja-JP" sz="2000" dirty="0" smtClean="0"/>
              <a:t>                                    (</a:t>
            </a:r>
            <a:r>
              <a:rPr kumimoji="1" lang="en-US" altLang="ja-JP" sz="2000" baseline="30000" dirty="0" smtClean="0"/>
              <a:t>4</a:t>
            </a:r>
            <a:r>
              <a:rPr kumimoji="1" lang="en-US" altLang="ja-JP" sz="2000" dirty="0" smtClean="0">
                <a:latin typeface="Times New Roman Antimatter" pitchFamily="18" charset="0"/>
              </a:rPr>
              <a:t>He</a:t>
            </a:r>
            <a:r>
              <a:rPr kumimoji="1" lang="en-US" altLang="ja-JP" sz="2000" dirty="0" smtClean="0"/>
              <a:t>, AMS2) , ELENA</a:t>
            </a:r>
            <a:endParaRPr kumimoji="1" lang="ja-JP" altLang="en-US" sz="20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132792" y="1372706"/>
            <a:ext cx="12309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solidFill>
                  <a:schemeClr val="tx2"/>
                </a:solidFill>
              </a:rPr>
              <a:t>15e</a:t>
            </a:r>
            <a:r>
              <a:rPr kumimoji="1" lang="en-US" altLang="ja-JP" sz="2000" baseline="30000" dirty="0" smtClean="0">
                <a:solidFill>
                  <a:schemeClr val="tx2"/>
                </a:solidFill>
              </a:rPr>
              <a:t>+</a:t>
            </a:r>
            <a:r>
              <a:rPr kumimoji="1" lang="en-US" altLang="ja-JP" sz="2000" dirty="0" smtClean="0">
                <a:solidFill>
                  <a:schemeClr val="tx2"/>
                </a:solidFill>
              </a:rPr>
              <a:t>s</a:t>
            </a:r>
            <a:endParaRPr kumimoji="1" lang="ja-JP" altLang="en-US" sz="2000" dirty="0">
              <a:solidFill>
                <a:schemeClr val="tx2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132792" y="1772816"/>
            <a:ext cx="12309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solidFill>
                  <a:schemeClr val="tx2"/>
                </a:solidFill>
              </a:rPr>
              <a:t>60</a:t>
            </a:r>
            <a:r>
              <a:rPr kumimoji="1" lang="en-US" altLang="ja-JP" sz="2000" dirty="0" smtClean="0">
                <a:solidFill>
                  <a:schemeClr val="tx2"/>
                </a:solidFill>
                <a:latin typeface="Times New Roman Antimatter" pitchFamily="18" charset="0"/>
              </a:rPr>
              <a:t>p</a:t>
            </a:r>
            <a:r>
              <a:rPr kumimoji="1" lang="en-US" altLang="ja-JP" sz="2000" dirty="0" smtClean="0">
                <a:solidFill>
                  <a:schemeClr val="tx2"/>
                </a:solidFill>
              </a:rPr>
              <a:t>s</a:t>
            </a:r>
            <a:endParaRPr kumimoji="1" lang="ja-JP" altLang="en-US" sz="2000" dirty="0">
              <a:solidFill>
                <a:schemeClr val="tx2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132792" y="3244914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solidFill>
                  <a:schemeClr val="tx2"/>
                </a:solidFill>
              </a:rPr>
              <a:t>31 </a:t>
            </a:r>
            <a:r>
              <a:rPr kumimoji="1" lang="en-US" altLang="ja-JP" sz="2000" dirty="0" smtClean="0">
                <a:solidFill>
                  <a:schemeClr val="tx2"/>
                </a:solidFill>
                <a:latin typeface="Times New Roman Antimatter" pitchFamily="18" charset="0"/>
              </a:rPr>
              <a:t>p</a:t>
            </a:r>
            <a:r>
              <a:rPr kumimoji="1" lang="en-US" altLang="ja-JP" sz="2000" dirty="0" smtClean="0">
                <a:solidFill>
                  <a:schemeClr val="tx2"/>
                </a:solidFill>
              </a:rPr>
              <a:t> trapped </a:t>
            </a:r>
            <a:endParaRPr kumimoji="1" lang="ja-JP" altLang="en-US" sz="2000" dirty="0">
              <a:solidFill>
                <a:schemeClr val="tx2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132792" y="4293096"/>
            <a:ext cx="1436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solidFill>
                  <a:schemeClr val="tx2"/>
                </a:solidFill>
              </a:rPr>
              <a:t>11 </a:t>
            </a:r>
            <a:r>
              <a:rPr kumimoji="1" lang="en-US" altLang="ja-JP" sz="2000" dirty="0" err="1" smtClean="0">
                <a:solidFill>
                  <a:schemeClr val="tx2"/>
                </a:solidFill>
                <a:latin typeface="Times New Roman Antimatter" pitchFamily="18" charset="0"/>
              </a:rPr>
              <a:t>H</a:t>
            </a:r>
            <a:r>
              <a:rPr kumimoji="1" lang="en-US" altLang="ja-JP" sz="2000" dirty="0" err="1" smtClean="0">
                <a:solidFill>
                  <a:schemeClr val="tx2"/>
                </a:solidFill>
              </a:rPr>
              <a:t>s</a:t>
            </a:r>
            <a:endParaRPr kumimoji="1" lang="ja-JP" altLang="en-US" sz="2000" dirty="0">
              <a:solidFill>
                <a:schemeClr val="tx2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132792" y="6125234"/>
            <a:ext cx="2047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>
                <a:solidFill>
                  <a:schemeClr val="tx2"/>
                </a:solidFill>
              </a:rPr>
              <a:t>A </a:t>
            </a:r>
            <a:r>
              <a:rPr lang="en-US" altLang="ja-JP" sz="2000" dirty="0">
                <a:solidFill>
                  <a:schemeClr val="tx2"/>
                </a:solidFill>
              </a:rPr>
              <a:t>few </a:t>
            </a:r>
            <a:r>
              <a:rPr lang="en-US" altLang="ja-JP" sz="2000" dirty="0" smtClean="0">
                <a:solidFill>
                  <a:schemeClr val="tx2"/>
                </a:solidFill>
              </a:rPr>
              <a:t>extracted</a:t>
            </a:r>
            <a:endParaRPr kumimoji="1" lang="ja-JP" altLang="en-US" sz="2000" dirty="0">
              <a:solidFill>
                <a:schemeClr val="tx2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132792" y="5693186"/>
            <a:ext cx="1872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solidFill>
                  <a:schemeClr val="tx2"/>
                </a:solidFill>
              </a:rPr>
              <a:t>38 trapped </a:t>
            </a:r>
            <a:r>
              <a:rPr kumimoji="1" lang="en-US" altLang="ja-JP" sz="2000" dirty="0" err="1" smtClean="0">
                <a:solidFill>
                  <a:schemeClr val="tx2"/>
                </a:solidFill>
                <a:latin typeface="Times New Roman Antimatter" pitchFamily="18" charset="0"/>
              </a:rPr>
              <a:t>H</a:t>
            </a:r>
            <a:r>
              <a:rPr kumimoji="1" lang="en-US" altLang="ja-JP" sz="2000" dirty="0" err="1" smtClean="0">
                <a:solidFill>
                  <a:schemeClr val="tx2"/>
                </a:solidFill>
              </a:rPr>
              <a:t>s</a:t>
            </a:r>
            <a:endParaRPr kumimoji="1" lang="en-US" altLang="ja-JP" sz="200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184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7" name="Text Box 3"/>
          <p:cNvSpPr txBox="1">
            <a:spLocks noChangeArrowheads="1"/>
          </p:cNvSpPr>
          <p:nvPr/>
        </p:nvSpPr>
        <p:spPr bwMode="auto">
          <a:xfrm>
            <a:off x="394841" y="5517232"/>
            <a:ext cx="79215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 dirty="0" smtClean="0">
                <a:solidFill>
                  <a:schemeClr val="tx2"/>
                </a:solidFill>
                <a:latin typeface="Symbol" pitchFamily="18" charset="2"/>
                <a:ea typeface="ＤＦ流隷体W5"/>
                <a:cs typeface="ＤＦ流隷体W5"/>
              </a:rPr>
              <a:t>w</a:t>
            </a:r>
            <a:r>
              <a:rPr lang="en-US" altLang="ja-JP" sz="2400" dirty="0" smtClean="0">
                <a:solidFill>
                  <a:schemeClr val="tx2"/>
                </a:solidFill>
                <a:ea typeface="ＤＦ流隷体W5"/>
                <a:cs typeface="ＤＦ流隷体W5"/>
              </a:rPr>
              <a:t> independent of r </a:t>
            </a:r>
            <a:r>
              <a:rPr lang="en-US" altLang="ja-JP" sz="2400" dirty="0" smtClean="0">
                <a:solidFill>
                  <a:schemeClr val="tx2"/>
                </a:solidFill>
                <a:ea typeface="ＤＦ流隷体W5"/>
                <a:cs typeface="ＤＦ流隷体W5"/>
                <a:sym typeface="Wingdings" pitchFamily="2" charset="2"/>
              </a:rPr>
              <a:t> </a:t>
            </a:r>
            <a:r>
              <a:rPr lang="en-US" altLang="ja-JP" sz="2400" dirty="0" smtClean="0">
                <a:solidFill>
                  <a:schemeClr val="tx2"/>
                </a:solidFill>
                <a:ea typeface="ＤＦ流隷体W5"/>
                <a:cs typeface="ＤＦ流隷体W5"/>
              </a:rPr>
              <a:t>Rigid Rotation!</a:t>
            </a:r>
            <a:endParaRPr lang="en-US" altLang="ja-JP" sz="2400" dirty="0">
              <a:solidFill>
                <a:schemeClr val="tx2"/>
              </a:solidFill>
              <a:ea typeface="ＤＦ流隷体W5"/>
              <a:cs typeface="ＤＦ流隷体W5"/>
            </a:endParaRPr>
          </a:p>
        </p:txBody>
      </p:sp>
      <p:pic>
        <p:nvPicPr>
          <p:cNvPr id="28774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1280915"/>
            <a:ext cx="2798763" cy="2506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77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97" y="1381001"/>
            <a:ext cx="4537075" cy="183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正方形/長方形 7"/>
          <p:cNvSpPr/>
          <p:nvPr/>
        </p:nvSpPr>
        <p:spPr>
          <a:xfrm>
            <a:off x="642910" y="285728"/>
            <a:ext cx="796884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4400" dirty="0" smtClean="0">
                <a:solidFill>
                  <a:schemeClr val="tx2"/>
                </a:solidFill>
                <a:latin typeface="+mj-lt"/>
                <a:ea typeface="ＤＦ流隷体W5" pitchFamily="65" charset="-128"/>
              </a:rPr>
              <a:t>Manipulation of charged particles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テキスト ボックス 1"/>
              <p:cNvSpPr txBox="1"/>
              <p:nvPr/>
            </p:nvSpPr>
            <p:spPr>
              <a:xfrm>
                <a:off x="432048" y="3501008"/>
                <a:ext cx="8388424" cy="1835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400" dirty="0" smtClean="0">
                    <a:solidFill>
                      <a:schemeClr val="tx2"/>
                    </a:solidFill>
                  </a:rPr>
                  <a:t>m</a:t>
                </a:r>
                <a14:m>
                  <m:oMath xmlns:m="http://schemas.openxmlformats.org/officeDocument/2006/math">
                    <m:acc>
                      <m:accPr>
                        <m:chr m:val="̈"/>
                        <m:ctrlPr>
                          <a:rPr kumimoji="1" lang="ja-JP" altLang="en-US" sz="240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kumimoji="1" lang="en-US" altLang="ja-JP" sz="2400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𝑟</m:t>
                        </m:r>
                      </m:e>
                    </m:acc>
                    <m:r>
                      <a:rPr kumimoji="1" lang="en-US" altLang="ja-JP" sz="2400" b="0" i="1" smtClean="0">
                        <a:solidFill>
                          <a:schemeClr val="tx2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kumimoji="1" lang="en-US" altLang="ja-JP" sz="2400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kumimoji="1" lang="en-US" altLang="ja-JP" sz="2400" b="0" i="1" smtClean="0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kumimoji="1" lang="en-US" altLang="ja-JP" sz="2400" b="0" i="1" smtClean="0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  <m:t>𝑞</m:t>
                            </m:r>
                          </m:e>
                          <m:sup>
                            <m:r>
                              <a:rPr kumimoji="1" lang="en-US" altLang="ja-JP" sz="2400" b="0" i="1" smtClean="0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kumimoji="1" lang="ja-JP" altLang="en-US" sz="2400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𝜌</m:t>
                        </m:r>
                      </m:num>
                      <m:den>
                        <m:r>
                          <a:rPr kumimoji="1" lang="en-US" altLang="ja-JP" sz="2400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2</m:t>
                        </m:r>
                        <m:sSub>
                          <m:sSubPr>
                            <m:ctrlPr>
                              <a:rPr kumimoji="1" lang="en-US" altLang="ja-JP" sz="2400" b="0" i="1" smtClean="0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kumimoji="1" lang="ja-JP" altLang="en-US" sz="2400" b="0" i="1" smtClean="0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  <m:t>𝜖</m:t>
                            </m:r>
                          </m:e>
                          <m:sub>
                            <m:r>
                              <a:rPr kumimoji="1" lang="en-US" altLang="ja-JP" sz="2400" b="0" i="1" smtClean="0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r>
                  <a:rPr kumimoji="1" lang="en-US" altLang="ja-JP" sz="2400" dirty="0" smtClean="0">
                    <a:solidFill>
                      <a:schemeClr val="tx2"/>
                    </a:solidFill>
                  </a:rPr>
                  <a:t>r -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 sz="2400" dirty="0">
                        <a:solidFill>
                          <a:schemeClr val="tx2"/>
                        </a:solidFill>
                        <a:latin typeface="Cambria Math"/>
                      </a:rPr>
                      <m:t>q</m:t>
                    </m:r>
                    <m:sSub>
                      <m:sSubPr>
                        <m:ctrlPr>
                          <a:rPr lang="en-US" altLang="ja-JP" sz="2400" i="1" dirty="0" smtClean="0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sz="2400" b="0" i="1" dirty="0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ja-JP" altLang="en-US" sz="2400" i="1" dirty="0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𝜃</m:t>
                        </m:r>
                      </m:sub>
                    </m:sSub>
                    <m:r>
                      <a:rPr lang="en-US" altLang="ja-JP" sz="2400" b="0" i="1" dirty="0" smtClean="0">
                        <a:solidFill>
                          <a:schemeClr val="tx2"/>
                        </a:solidFill>
                        <a:latin typeface="Cambria Math"/>
                      </a:rPr>
                      <m:t>𝐵</m:t>
                    </m:r>
                    <m:r>
                      <a:rPr lang="en-US" altLang="ja-JP" sz="2400" b="0" i="1" dirty="0" smtClean="0">
                        <a:solidFill>
                          <a:schemeClr val="tx2"/>
                        </a:solidFill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US" altLang="ja-JP" sz="2400" b="0" i="1" dirty="0" smtClean="0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altLang="ja-JP" sz="2400" b="0" i="1" dirty="0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𝑚</m:t>
                        </m:r>
                        <m:sSup>
                          <m:sSupPr>
                            <m:ctrlPr>
                              <a:rPr lang="en-US" altLang="ja-JP" sz="2400" b="0" i="1" dirty="0" smtClean="0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altLang="ja-JP" sz="2400" b="0" i="1" dirty="0" smtClean="0">
                                    <a:solidFill>
                                      <a:schemeClr val="tx2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400" b="0" i="1" dirty="0" smtClean="0">
                                    <a:solidFill>
                                      <a:schemeClr val="tx2"/>
                                    </a:solidFill>
                                    <a:latin typeface="Cambria Math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ja-JP" altLang="en-US" sz="2400" b="0" i="1" dirty="0" smtClean="0">
                                    <a:solidFill>
                                      <a:schemeClr val="tx2"/>
                                    </a:solidFill>
                                    <a:latin typeface="Cambria Math"/>
                                  </a:rPr>
                                  <m:t>𝜃</m:t>
                                </m:r>
                              </m:sub>
                            </m:sSub>
                          </m:e>
                          <m:sup>
                            <m:r>
                              <a:rPr lang="en-US" altLang="ja-JP" sz="2400" b="0" i="1" dirty="0" smtClean="0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altLang="ja-JP" sz="2400" b="0" i="1" dirty="0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𝑟</m:t>
                        </m:r>
                      </m:den>
                    </m:f>
                  </m:oMath>
                </a14:m>
                <a:r>
                  <a:rPr kumimoji="1" lang="ja-JP" altLang="en-US" sz="2400" dirty="0" smtClean="0">
                    <a:solidFill>
                      <a:schemeClr val="tx2"/>
                    </a:solidFill>
                  </a:rPr>
                  <a:t>     </a:t>
                </a:r>
                <a:r>
                  <a:rPr kumimoji="1" lang="en-US" altLang="ja-JP" sz="2400" dirty="0" smtClean="0">
                    <a:solidFill>
                      <a:schemeClr val="tx2"/>
                    </a:solidFill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i="1" dirty="0" smtClean="0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kumimoji="1" lang="en-US" altLang="ja-JP" sz="2400" b="0" i="1" dirty="0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kumimoji="1" lang="ja-JP" altLang="en-US" sz="2400" i="1" dirty="0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𝜃</m:t>
                        </m:r>
                      </m:sub>
                    </m:sSub>
                  </m:oMath>
                </a14:m>
                <a:r>
                  <a:rPr kumimoji="1" lang="en-US" altLang="ja-JP" sz="2400" dirty="0" smtClean="0">
                    <a:solidFill>
                      <a:schemeClr val="tx2"/>
                    </a:solidFill>
                  </a:rPr>
                  <a:t>=r</a:t>
                </a:r>
                <a14:m>
                  <m:oMath xmlns:m="http://schemas.openxmlformats.org/officeDocument/2006/math">
                    <m:r>
                      <a:rPr kumimoji="1" lang="ja-JP" altLang="en-US" sz="2400" i="1" dirty="0" smtClean="0">
                        <a:solidFill>
                          <a:schemeClr val="tx2"/>
                        </a:solidFill>
                        <a:latin typeface="Cambria Math"/>
                      </a:rPr>
                      <m:t>𝜔</m:t>
                    </m:r>
                    <m:r>
                      <a:rPr kumimoji="1" lang="en-US" altLang="ja-JP" sz="2400" b="0" i="1" dirty="0" smtClean="0">
                        <a:solidFill>
                          <a:schemeClr val="tx2"/>
                        </a:solidFill>
                        <a:latin typeface="Cambria Math"/>
                      </a:rPr>
                      <m:t>)</m:t>
                    </m:r>
                  </m:oMath>
                </a14:m>
                <a:endParaRPr kumimoji="1" lang="en-US" altLang="ja-JP" sz="2400" dirty="0" smtClean="0">
                  <a:solidFill>
                    <a:schemeClr val="tx2"/>
                  </a:solidFill>
                </a:endParaRPr>
              </a:p>
              <a:p>
                <a:endParaRPr lang="en-US" altLang="ja-JP" sz="2400" dirty="0">
                  <a:solidFill>
                    <a:schemeClr val="tx2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kumimoji="1" lang="ja-JP" altLang="en-US" sz="2400" i="1" smtClean="0">
                        <a:solidFill>
                          <a:schemeClr val="tx2"/>
                        </a:solidFill>
                        <a:latin typeface="Cambria Math"/>
                      </a:rPr>
                      <m:t>𝜔</m:t>
                    </m:r>
                    <m:r>
                      <a:rPr kumimoji="1" lang="en-US" altLang="ja-JP" sz="2400" b="0" i="1" smtClean="0">
                        <a:solidFill>
                          <a:schemeClr val="tx2"/>
                        </a:solidFill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kumimoji="1" lang="en-US" altLang="ja-JP" sz="2400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sz="2400" i="1">
                            <a:solidFill>
                              <a:schemeClr val="tx2"/>
                            </a:solidFill>
                            <a:latin typeface="Cambria Math"/>
                          </a:rPr>
                          <m:t>1/2</m:t>
                        </m:r>
                        <m:r>
                          <a:rPr kumimoji="1" lang="en-US" altLang="ja-JP" sz="2400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(</m:t>
                        </m:r>
                        <m:r>
                          <a:rPr kumimoji="1" lang="ja-JP" altLang="en-US" sz="2400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𝜔</m:t>
                        </m:r>
                      </m:e>
                      <m:sub>
                        <m:r>
                          <a:rPr kumimoji="1" lang="en-US" altLang="ja-JP" sz="2400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𝑐</m:t>
                        </m:r>
                      </m:sub>
                    </m:sSub>
                    <m:r>
                      <a:rPr kumimoji="1" lang="en-US" altLang="ja-JP" sz="2400" b="0" i="1" smtClean="0">
                        <a:solidFill>
                          <a:schemeClr val="tx2"/>
                        </a:solidFill>
                        <a:latin typeface="Cambria Math"/>
                      </a:rPr>
                      <m:t>±</m:t>
                    </m:r>
                    <m:rad>
                      <m:radPr>
                        <m:degHide m:val="on"/>
                        <m:ctrlPr>
                          <a:rPr kumimoji="1" lang="en-US" altLang="ja-JP" sz="2400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kumimoji="1" lang="en-US" altLang="ja-JP" sz="2400" b="0" i="1" smtClean="0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kumimoji="1" lang="en-US" altLang="ja-JP" sz="2400" b="0" i="1" smtClean="0">
                                    <a:solidFill>
                                      <a:schemeClr val="tx2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kumimoji="1" lang="ja-JP" altLang="en-US" sz="2400" b="0" i="1" smtClean="0">
                                    <a:solidFill>
                                      <a:schemeClr val="tx2"/>
                                    </a:solidFill>
                                    <a:latin typeface="Cambria Math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kumimoji="1" lang="en-US" altLang="ja-JP" sz="2400" b="0" i="1" smtClean="0">
                                    <a:solidFill>
                                      <a:schemeClr val="tx2"/>
                                    </a:solidFill>
                                    <a:latin typeface="Cambria Math"/>
                                  </a:rPr>
                                  <m:t>𝑐</m:t>
                                </m:r>
                              </m:sub>
                            </m:sSub>
                          </m:e>
                          <m:sup>
                            <m:r>
                              <a:rPr kumimoji="1" lang="en-US" altLang="ja-JP" sz="2400" b="0" i="1" smtClean="0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altLang="ja-JP" sz="2400" i="1">
                            <a:solidFill>
                              <a:schemeClr val="tx2"/>
                            </a:solidFill>
                            <a:latin typeface="Cambria Math"/>
                          </a:rPr>
                          <m:t>−2</m:t>
                        </m:r>
                        <m:sSup>
                          <m:sSupPr>
                            <m:ctrlPr>
                              <a:rPr lang="en-US" altLang="ja-JP" sz="2400" i="1" smtClean="0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altLang="ja-JP" sz="2400" i="1" smtClean="0">
                                    <a:solidFill>
                                      <a:schemeClr val="tx2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ja-JP" altLang="en-US" sz="2400" i="1" smtClean="0">
                                    <a:solidFill>
                                      <a:schemeClr val="tx2"/>
                                    </a:solidFill>
                                    <a:latin typeface="Cambria Math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ja-JP" sz="2400" i="1">
                                    <a:solidFill>
                                      <a:schemeClr val="tx2"/>
                                    </a:solidFill>
                                    <a:latin typeface="Cambria Math"/>
                                  </a:rPr>
                                  <m:t>pl</m:t>
                                </m:r>
                              </m:sub>
                            </m:sSub>
                          </m:e>
                          <m:sup>
                            <m:r>
                              <a:rPr lang="en-US" altLang="ja-JP" sz="2400" b="0" i="1" smtClean="0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altLang="ja-JP" sz="2400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 </m:t>
                        </m:r>
                      </m:e>
                    </m:rad>
                    <m:r>
                      <a:rPr lang="en-US" altLang="ja-JP" sz="2400" b="0" i="1" smtClean="0">
                        <a:solidFill>
                          <a:schemeClr val="tx2"/>
                        </a:solidFill>
                        <a:latin typeface="Cambria Math"/>
                      </a:rPr>
                      <m:t> ),   </m:t>
                    </m:r>
                    <m:r>
                      <a:rPr kumimoji="1" lang="en-US" altLang="ja-JP" sz="2400" b="0" i="1" smtClean="0">
                        <a:solidFill>
                          <a:schemeClr val="tx2"/>
                        </a:solidFill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kumimoji="1" lang="en-US" altLang="ja-JP" sz="2400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kumimoji="1" lang="ja-JP" altLang="en-US" sz="2400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𝜔</m:t>
                        </m:r>
                      </m:e>
                      <m:sub>
                        <m:r>
                          <a:rPr kumimoji="1" lang="en-US" altLang="ja-JP" sz="2400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𝑐</m:t>
                        </m:r>
                      </m:sub>
                    </m:sSub>
                    <m:r>
                      <a:rPr lang="en-US" altLang="ja-JP" sz="2400" i="1">
                        <a:solidFill>
                          <a:schemeClr val="tx2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kumimoji="1" lang="en-US" altLang="ja-JP" sz="2400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ja-JP" sz="2400" i="1">
                            <a:solidFill>
                              <a:schemeClr val="tx2"/>
                            </a:solidFill>
                            <a:latin typeface="Cambria Math"/>
                          </a:rPr>
                          <m:t>qB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altLang="ja-JP" sz="2400" i="1">
                            <a:solidFill>
                              <a:schemeClr val="tx2"/>
                            </a:solidFill>
                            <a:latin typeface="Cambria Math"/>
                          </a:rPr>
                          <m:t>m</m:t>
                        </m:r>
                      </m:den>
                    </m:f>
                    <m:r>
                      <a:rPr lang="en-US" altLang="ja-JP" sz="2400" b="0" i="1" smtClean="0">
                        <a:solidFill>
                          <a:schemeClr val="tx2"/>
                        </a:solidFill>
                        <a:latin typeface="Cambria Math"/>
                      </a:rPr>
                      <m:t>, </m:t>
                    </m:r>
                    <m:sSub>
                      <m:sSubPr>
                        <m:ctrlPr>
                          <a:rPr lang="en-US" altLang="ja-JP" sz="2400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ja-JP" altLang="en-US" sz="2400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𝜔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 i="1">
                            <a:solidFill>
                              <a:schemeClr val="tx2"/>
                            </a:solidFill>
                            <a:latin typeface="Cambria Math"/>
                          </a:rPr>
                          <m:t>pl</m:t>
                        </m:r>
                      </m:sub>
                    </m:sSub>
                    <m:r>
                      <a:rPr lang="en-US" altLang="ja-JP" sz="2400" b="0" i="1" smtClean="0">
                        <a:solidFill>
                          <a:schemeClr val="tx2"/>
                        </a:solidFill>
                        <a:latin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altLang="ja-JP" sz="2400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altLang="ja-JP" sz="2400" b="0" i="1" smtClean="0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altLang="ja-JP" sz="2400" b="0" i="1" smtClean="0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ja-JP" sz="2400" b="0" i="1" smtClean="0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ja-JP" altLang="en-US" sz="2400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𝜌</m:t>
                        </m:r>
                        <m:r>
                          <a:rPr lang="en-US" altLang="ja-JP" sz="2400" i="1">
                            <a:solidFill>
                              <a:schemeClr val="tx2"/>
                            </a:solidFill>
                            <a:latin typeface="Cambria Math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en-US" altLang="ja-JP" sz="2400" i="1">
                            <a:solidFill>
                              <a:schemeClr val="tx2"/>
                            </a:solidFill>
                            <a:latin typeface="Cambria Math"/>
                          </a:rPr>
                          <m:t>m</m:t>
                        </m:r>
                        <m:sSub>
                          <m:sSubPr>
                            <m:ctrlPr>
                              <a:rPr lang="en-US" altLang="ja-JP" sz="2400" i="1" smtClean="0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ja-JP" altLang="en-US" sz="2400" i="1" smtClean="0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  <m:t>𝜖</m:t>
                            </m:r>
                          </m:e>
                          <m:sub>
                            <m:r>
                              <a:rPr lang="en-US" altLang="ja-JP" sz="2400" b="0" i="1" smtClean="0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e>
                    </m:rad>
                  </m:oMath>
                </a14:m>
                <a:r>
                  <a:rPr kumimoji="1" lang="ja-JP" altLang="en-US" sz="2400" dirty="0" smtClean="0">
                    <a:solidFill>
                      <a:schemeClr val="tx2"/>
                    </a:solidFill>
                  </a:rPr>
                  <a:t> </a:t>
                </a:r>
                <a:r>
                  <a:rPr kumimoji="1" lang="en-US" altLang="ja-JP" sz="2400" dirty="0" smtClean="0">
                    <a:solidFill>
                      <a:schemeClr val="tx2"/>
                    </a:solidFill>
                  </a:rPr>
                  <a:t>)</a:t>
                </a:r>
                <a:endParaRPr kumimoji="1" lang="ja-JP" altLang="en-US" sz="24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2" name="テキスト ボックス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048" y="3501008"/>
                <a:ext cx="8388424" cy="1835118"/>
              </a:xfrm>
              <a:prstGeom prst="rect">
                <a:avLst/>
              </a:prstGeom>
              <a:blipFill rotWithShape="1">
                <a:blip r:embed="rId5"/>
                <a:stretch>
                  <a:fillRect l="-116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94841" y="6063679"/>
            <a:ext cx="79215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 dirty="0" smtClean="0">
                <a:solidFill>
                  <a:schemeClr val="tx2"/>
                </a:solidFill>
                <a:ea typeface="ＤＦ流隷体W5"/>
                <a:cs typeface="ＤＦ流隷体W5"/>
              </a:rPr>
              <a:t>Higher </a:t>
            </a:r>
            <a:r>
              <a:rPr lang="en-US" altLang="ja-JP" sz="2400" dirty="0" smtClean="0">
                <a:solidFill>
                  <a:schemeClr val="tx2"/>
                </a:solidFill>
                <a:latin typeface="Symbol" pitchFamily="18" charset="2"/>
                <a:ea typeface="ＤＦ流隷体W5"/>
                <a:cs typeface="ＤＦ流隷体W5"/>
              </a:rPr>
              <a:t>r</a:t>
            </a:r>
            <a:r>
              <a:rPr lang="en-US" altLang="ja-JP" sz="2400" dirty="0" smtClean="0">
                <a:solidFill>
                  <a:schemeClr val="tx2"/>
                </a:solidFill>
                <a:ea typeface="ＤＦ流隷体W5"/>
                <a:cs typeface="ＤＦ流隷体W5"/>
              </a:rPr>
              <a:t>, higher rotation </a:t>
            </a:r>
            <a:r>
              <a:rPr lang="en-US" altLang="ja-JP" sz="2400" dirty="0" smtClean="0">
                <a:solidFill>
                  <a:schemeClr val="tx2"/>
                </a:solidFill>
                <a:ea typeface="ＤＦ流隷体W5"/>
                <a:cs typeface="ＤＦ流隷体W5"/>
                <a:sym typeface="Wingdings" pitchFamily="2" charset="2"/>
              </a:rPr>
              <a:t> drive rotation, higher </a:t>
            </a:r>
            <a:r>
              <a:rPr lang="en-US" altLang="ja-JP" sz="2400" dirty="0" smtClean="0">
                <a:solidFill>
                  <a:schemeClr val="tx2"/>
                </a:solidFill>
                <a:latin typeface="Symbol" pitchFamily="18" charset="2"/>
                <a:ea typeface="ＤＦ流隷体W5"/>
                <a:cs typeface="ＤＦ流隷体W5"/>
                <a:sym typeface="Wingdings" pitchFamily="2" charset="2"/>
              </a:rPr>
              <a:t>r</a:t>
            </a:r>
            <a:r>
              <a:rPr lang="en-US" altLang="ja-JP" sz="2400" dirty="0" smtClean="0">
                <a:solidFill>
                  <a:schemeClr val="tx2"/>
                </a:solidFill>
                <a:ea typeface="ＤＦ流隷体W5"/>
                <a:cs typeface="ＤＦ流隷体W5"/>
              </a:rPr>
              <a:t>!</a:t>
            </a:r>
            <a:endParaRPr lang="en-US" altLang="ja-JP" sz="2400" dirty="0">
              <a:solidFill>
                <a:schemeClr val="tx2"/>
              </a:solidFill>
              <a:ea typeface="ＤＦ流隷体W5"/>
              <a:cs typeface="ＤＦ流隷体W5"/>
            </a:endParaRPr>
          </a:p>
        </p:txBody>
      </p:sp>
    </p:spTree>
    <p:extLst>
      <p:ext uri="{BB962C8B-B14F-4D97-AF65-F5344CB8AC3E}">
        <p14:creationId xmlns:p14="http://schemas.microsoft.com/office/powerpoint/2010/main" val="26997613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74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1280915"/>
            <a:ext cx="2798763" cy="2506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77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97" y="1381001"/>
            <a:ext cx="4537075" cy="183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正方形/長方形 7"/>
          <p:cNvSpPr/>
          <p:nvPr/>
        </p:nvSpPr>
        <p:spPr>
          <a:xfrm>
            <a:off x="642910" y="285728"/>
            <a:ext cx="796884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4400" dirty="0" smtClean="0">
                <a:solidFill>
                  <a:schemeClr val="tx2"/>
                </a:solidFill>
                <a:latin typeface="+mj-lt"/>
                <a:ea typeface="ＤＦ流隷体W5" pitchFamily="65" charset="-128"/>
              </a:rPr>
              <a:t>Manipulation of charged particles</a:t>
            </a:r>
          </a:p>
        </p:txBody>
      </p:sp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29" y="3933056"/>
            <a:ext cx="7848111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4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933056"/>
            <a:ext cx="5904656" cy="2540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18535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26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2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3916" y="1163178"/>
            <a:ext cx="3790950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ext Box 11"/>
          <p:cNvSpPr txBox="1">
            <a:spLocks noChangeArrowheads="1"/>
          </p:cNvSpPr>
          <p:nvPr/>
        </p:nvSpPr>
        <p:spPr bwMode="auto">
          <a:xfrm>
            <a:off x="3347864" y="6309320"/>
            <a:ext cx="54726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ja-JP" sz="2400" dirty="0">
                <a:solidFill>
                  <a:schemeClr val="tx2"/>
                </a:solidFill>
                <a:ea typeface="ＤＦ流隷体W5" pitchFamily="65" charset="-128"/>
                <a:cs typeface="ＭＳ Ｐゴシック" pitchFamily="50" charset="-128"/>
              </a:rPr>
              <a:t>Kuroda et al., </a:t>
            </a:r>
            <a:r>
              <a:rPr lang="en-US" altLang="ja-JP" sz="2400" dirty="0" smtClean="0">
                <a:solidFill>
                  <a:schemeClr val="tx2"/>
                </a:solidFill>
                <a:ea typeface="ＤＦ流隷体W5" pitchFamily="65" charset="-128"/>
                <a:cs typeface="ＭＳ Ｐゴシック" pitchFamily="50" charset="-128"/>
              </a:rPr>
              <a:t>PRL100(2008)203402</a:t>
            </a:r>
            <a:endParaRPr lang="en-US" altLang="ja-JP" sz="2400" dirty="0">
              <a:solidFill>
                <a:schemeClr val="tx2"/>
              </a:solidFill>
              <a:ea typeface="ＤＦ流隷体W5" pitchFamily="65" charset="-128"/>
              <a:cs typeface="ＭＳ Ｐゴシック" pitchFamily="50" charset="-128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571472" y="142852"/>
            <a:ext cx="825097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4400" dirty="0" smtClean="0">
                <a:solidFill>
                  <a:schemeClr val="tx2"/>
                </a:solidFill>
                <a:latin typeface="+mj-lt"/>
                <a:ea typeface="ＤＦ流隷体W5" pitchFamily="65" charset="-128"/>
              </a:rPr>
              <a:t>Manipulation of charged particles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38437" y="1196752"/>
            <a:ext cx="3816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solidFill>
                  <a:schemeClr val="tx2"/>
                </a:solidFill>
                <a:latin typeface="Times New Roman Antimatter" pitchFamily="18" charset="0"/>
              </a:rPr>
              <a:t>p</a:t>
            </a:r>
            <a:r>
              <a:rPr lang="en-US" altLang="ja-JP" sz="2400" dirty="0" smtClean="0">
                <a:solidFill>
                  <a:schemeClr val="tx2"/>
                </a:solidFill>
              </a:rPr>
              <a:t> compression with and without electrons</a:t>
            </a:r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114689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7984" y="2780928"/>
            <a:ext cx="4248794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RW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35964" y="2453132"/>
            <a:ext cx="4764020" cy="3573015"/>
          </a:xfrm>
          <a:prstGeom prst="rect">
            <a:avLst/>
          </a:prstGeom>
        </p:spPr>
      </p:pic>
      <p:pic>
        <p:nvPicPr>
          <p:cNvPr id="9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3989440" cy="4915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3974717" cy="4915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73349"/>
            <a:ext cx="3152865" cy="314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595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54305"/>
            <a:ext cx="3152865" cy="3121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01635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0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0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8"/>
            <a:ext cx="8402693" cy="5719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6012160" y="1599183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</a:rPr>
              <a:t>F~3.2x10</a:t>
            </a:r>
            <a:r>
              <a:rPr kumimoji="1" lang="en-US" altLang="ja-JP" sz="2400" baseline="30000" dirty="0" smtClean="0">
                <a:solidFill>
                  <a:srgbClr val="FF0000"/>
                </a:solidFill>
              </a:rPr>
              <a:t>8</a:t>
            </a:r>
            <a:r>
              <a:rPr kumimoji="1" lang="en-US" altLang="ja-JP" sz="2400" dirty="0" smtClean="0">
                <a:solidFill>
                  <a:srgbClr val="FF0000"/>
                </a:solidFill>
              </a:rPr>
              <a:t> n</a:t>
            </a:r>
            <a:r>
              <a:rPr kumimoji="1" lang="en-US" altLang="ja-JP" sz="2400" baseline="30000" dirty="0" smtClean="0">
                <a:solidFill>
                  <a:srgbClr val="FF0000"/>
                </a:solidFill>
              </a:rPr>
              <a:t>-4</a:t>
            </a:r>
            <a:r>
              <a:rPr kumimoji="1" lang="en-US" altLang="ja-JP" sz="2400" dirty="0" smtClean="0">
                <a:solidFill>
                  <a:srgbClr val="FF0000"/>
                </a:solidFill>
              </a:rPr>
              <a:t> (V/m)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4" name="左右矢印 3"/>
          <p:cNvSpPr/>
          <p:nvPr/>
        </p:nvSpPr>
        <p:spPr>
          <a:xfrm rot="2130336">
            <a:off x="5338978" y="2428789"/>
            <a:ext cx="592969" cy="21809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85720" y="71414"/>
            <a:ext cx="8286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dirty="0" smtClean="0">
                <a:solidFill>
                  <a:schemeClr val="tx2"/>
                </a:solidFill>
                <a:ea typeface="ＭＳ 明朝" pitchFamily="17" charset="-128"/>
                <a:cs typeface="Times New Roman" pitchFamily="18" charset="0"/>
              </a:rPr>
              <a:t>Cusp trap scheme: </a:t>
            </a:r>
            <a:r>
              <a:rPr kumimoji="1" lang="en-US" altLang="ja-JP" sz="4400" dirty="0" smtClean="0">
                <a:solidFill>
                  <a:schemeClr val="tx2"/>
                </a:solidFill>
                <a:latin typeface="Times New Roman Antimatter" pitchFamily="18" charset="0"/>
                <a:ea typeface="ＭＳ 明朝" pitchFamily="17" charset="-128"/>
                <a:cs typeface="Times New Roman" pitchFamily="18" charset="0"/>
              </a:rPr>
              <a:t>H</a:t>
            </a:r>
            <a:r>
              <a:rPr kumimoji="1" lang="en-US" altLang="ja-JP" sz="4400" dirty="0" smtClean="0">
                <a:solidFill>
                  <a:schemeClr val="tx2"/>
                </a:solidFill>
                <a:ea typeface="ＭＳ 明朝" pitchFamily="17" charset="-128"/>
                <a:cs typeface="Times New Roman" pitchFamily="18" charset="0"/>
              </a:rPr>
              <a:t> beam </a:t>
            </a:r>
            <a:endParaRPr kumimoji="1" lang="ja-JP" altLang="en-US" sz="4400" dirty="0">
              <a:solidFill>
                <a:schemeClr val="tx2"/>
              </a:solidFill>
              <a:ea typeface="ＭＳ 明朝" pitchFamily="17" charset="-128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85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テキスト ボックス 17"/>
          <p:cNvSpPr txBox="1"/>
          <p:nvPr/>
        </p:nvSpPr>
        <p:spPr>
          <a:xfrm>
            <a:off x="2843808" y="6444044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Enomoto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et al., Phys. Rev.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Lett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. 105 (2010) 243401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33" y="1556792"/>
            <a:ext cx="7481887" cy="347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テキスト ボックス 7"/>
          <p:cNvSpPr txBox="1">
            <a:spLocks noChangeArrowheads="1"/>
          </p:cNvSpPr>
          <p:nvPr/>
        </p:nvSpPr>
        <p:spPr bwMode="auto">
          <a:xfrm>
            <a:off x="467544" y="5622339"/>
            <a:ext cx="82089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Times New Roman" pitchFamily="18" charset="0"/>
              </a:rPr>
              <a:t>Successful synthesis of </a:t>
            </a:r>
            <a:r>
              <a:rPr lang="en-US" altLang="ja-JP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 Antimatter" pitchFamily="18" charset="0"/>
                <a:cs typeface="Times New Roman" pitchFamily="18" charset="0"/>
              </a:rPr>
              <a:t>H</a:t>
            </a:r>
            <a:r>
              <a:rPr lang="en-US" altLang="ja-JP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Times New Roman" pitchFamily="18" charset="0"/>
              </a:rPr>
              <a:t> in the cusp trap </a:t>
            </a:r>
            <a:r>
              <a:rPr lang="en-US" altLang="ja-JP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Times New Roman" pitchFamily="18" charset="0"/>
                <a:sym typeface="Wingdings" pitchFamily="2" charset="2"/>
              </a:rPr>
              <a:t> Access to </a:t>
            </a:r>
            <a:r>
              <a:rPr lang="en-US" altLang="ja-JP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 Antimatter" pitchFamily="18" charset="0"/>
                <a:cs typeface="Times New Roman" pitchFamily="18" charset="0"/>
              </a:rPr>
              <a:t>H</a:t>
            </a:r>
            <a:r>
              <a:rPr lang="en-US" altLang="ja-JP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Times New Roman" pitchFamily="18" charset="0"/>
              </a:rPr>
              <a:t> beam for MW spectroscopy for the first time!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85720" y="71414"/>
            <a:ext cx="8286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dirty="0" smtClean="0">
                <a:solidFill>
                  <a:schemeClr val="tx2"/>
                </a:solidFill>
                <a:ea typeface="ＭＳ 明朝" pitchFamily="17" charset="-128"/>
                <a:cs typeface="Times New Roman" pitchFamily="18" charset="0"/>
              </a:rPr>
              <a:t>Cusp trap scheme: </a:t>
            </a:r>
            <a:r>
              <a:rPr kumimoji="1" lang="en-US" altLang="ja-JP" sz="4400" dirty="0" smtClean="0">
                <a:solidFill>
                  <a:schemeClr val="tx2"/>
                </a:solidFill>
                <a:latin typeface="Times New Roman Antimatter" pitchFamily="18" charset="0"/>
                <a:ea typeface="ＭＳ 明朝" pitchFamily="17" charset="-128"/>
                <a:cs typeface="Times New Roman" pitchFamily="18" charset="0"/>
              </a:rPr>
              <a:t>H</a:t>
            </a:r>
            <a:r>
              <a:rPr kumimoji="1" lang="en-US" altLang="ja-JP" sz="4400" dirty="0" smtClean="0">
                <a:solidFill>
                  <a:schemeClr val="tx2"/>
                </a:solidFill>
                <a:ea typeface="ＭＳ 明朝" pitchFamily="17" charset="-128"/>
                <a:cs typeface="Times New Roman" pitchFamily="18" charset="0"/>
              </a:rPr>
              <a:t> beam </a:t>
            </a:r>
            <a:endParaRPr kumimoji="1" lang="ja-JP" altLang="en-US" sz="4400" dirty="0">
              <a:solidFill>
                <a:schemeClr val="tx2"/>
              </a:solidFill>
              <a:ea typeface="ＭＳ 明朝" pitchFamily="17" charset="-128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20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2843808" y="6453336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Enomoto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et al., Phys. Rev. </a:t>
            </a:r>
            <a:r>
              <a:rPr lang="en-US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Lett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. 105 (2010) 243401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972198" y="992631"/>
            <a:ext cx="4704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3x10</a:t>
            </a:r>
            <a:r>
              <a:rPr lang="en-US" sz="24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5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 Antimatter" pitchFamily="18" charset="0"/>
              </a:rPr>
              <a:t>p</a:t>
            </a:r>
            <a:r>
              <a:rPr lang="en-US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s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, 3x10</a:t>
            </a:r>
            <a:r>
              <a:rPr lang="en-US" sz="24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6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e</a:t>
            </a:r>
            <a:r>
              <a:rPr lang="en-US" sz="2400" baseline="30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+</a:t>
            </a:r>
            <a:r>
              <a:rPr lang="en-US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s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 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sym typeface="Wingdings" pitchFamily="2" charset="2"/>
              </a:rPr>
              <a:t> 6x10</a:t>
            </a:r>
            <a:r>
              <a:rPr lang="en-US" sz="24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sym typeface="Wingdings" pitchFamily="2" charset="2"/>
              </a:rPr>
              <a:t>3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sym typeface="Wingdings" pitchFamily="2" charset="2"/>
              </a:rPr>
              <a:t> 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 Antimatter" pitchFamily="18" charset="0"/>
                <a:sym typeface="Wingdings" pitchFamily="2" charset="2"/>
              </a:rPr>
              <a:t>H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sym typeface="Wingdings" pitchFamily="2" charset="2"/>
              </a:rPr>
              <a:t>s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984" y="1454296"/>
            <a:ext cx="7554245" cy="4102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992631"/>
            <a:ext cx="6056636" cy="4789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テキスト ボックス 8"/>
          <p:cNvSpPr txBox="1"/>
          <p:nvPr/>
        </p:nvSpPr>
        <p:spPr>
          <a:xfrm>
            <a:off x="827584" y="5810241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n ~ 45-50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779912" y="5786917"/>
            <a:ext cx="4769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 smtClean="0">
                <a:solidFill>
                  <a:srgbClr val="FF0000"/>
                </a:solidFill>
              </a:rPr>
              <a:t>Reaction efficiency: 2-7%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85720" y="71414"/>
            <a:ext cx="8286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dirty="0" smtClean="0">
                <a:solidFill>
                  <a:schemeClr val="tx2"/>
                </a:solidFill>
                <a:ea typeface="ＭＳ 明朝" pitchFamily="17" charset="-128"/>
                <a:cs typeface="Times New Roman" pitchFamily="18" charset="0"/>
              </a:rPr>
              <a:t>Cusp trap scheme: </a:t>
            </a:r>
            <a:r>
              <a:rPr kumimoji="1" lang="en-US" altLang="ja-JP" sz="4400" dirty="0" smtClean="0">
                <a:solidFill>
                  <a:schemeClr val="tx2"/>
                </a:solidFill>
                <a:latin typeface="Times New Roman Antimatter" pitchFamily="18" charset="0"/>
                <a:ea typeface="ＭＳ 明朝" pitchFamily="17" charset="-128"/>
                <a:cs typeface="Times New Roman" pitchFamily="18" charset="0"/>
              </a:rPr>
              <a:t>H</a:t>
            </a:r>
            <a:r>
              <a:rPr kumimoji="1" lang="en-US" altLang="ja-JP" sz="4400" dirty="0" smtClean="0">
                <a:solidFill>
                  <a:schemeClr val="tx2"/>
                </a:solidFill>
                <a:ea typeface="ＭＳ 明朝" pitchFamily="17" charset="-128"/>
                <a:cs typeface="Times New Roman" pitchFamily="18" charset="0"/>
              </a:rPr>
              <a:t> beam </a:t>
            </a:r>
            <a:endParaRPr kumimoji="1" lang="ja-JP" altLang="en-US" sz="4400" dirty="0">
              <a:solidFill>
                <a:schemeClr val="tx2"/>
              </a:solidFill>
              <a:ea typeface="ＭＳ 明朝" pitchFamily="17" charset="-128"/>
              <a:cs typeface="Times New Roman" pitchFamily="18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4320" y="1223463"/>
            <a:ext cx="6960902" cy="207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55706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28963"/>
            <a:ext cx="4104456" cy="418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タイトル 1"/>
          <p:cNvSpPr txBox="1">
            <a:spLocks/>
          </p:cNvSpPr>
          <p:nvPr/>
        </p:nvSpPr>
        <p:spPr>
          <a:xfrm>
            <a:off x="457200" y="-16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4400" b="0" i="0" u="none" strike="noStrike" kern="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60000">
                      <a:schemeClr val="tx2"/>
                    </a:gs>
                    <a:gs pos="100000">
                      <a:schemeClr val="tx2">
                        <a:tint val="20000"/>
                      </a:scheme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+mj-lt"/>
                <a:ea typeface="ＭＳ 明朝" pitchFamily="17" charset="-128"/>
                <a:cs typeface="+mj-cs"/>
              </a:rPr>
              <a:t>Some consideration: 1S-2S </a:t>
            </a:r>
            <a:r>
              <a:rPr kumimoji="0" lang="en-US" altLang="ja-JP" sz="4400" b="0" i="0" u="none" strike="noStrike" kern="0" cap="none" spc="0" normalizeH="0" baseline="0" noProof="0" dirty="0" err="1" smtClean="0">
                <a:ln>
                  <a:noFill/>
                </a:ln>
                <a:gradFill flip="none" rotWithShape="1">
                  <a:gsLst>
                    <a:gs pos="60000">
                      <a:schemeClr val="tx2"/>
                    </a:gs>
                    <a:gs pos="100000">
                      <a:schemeClr val="tx2">
                        <a:tint val="20000"/>
                      </a:scheme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+mj-lt"/>
                <a:ea typeface="ＭＳ 明朝" pitchFamily="17" charset="-128"/>
                <a:cs typeface="+mj-cs"/>
              </a:rPr>
              <a:t>vs</a:t>
            </a:r>
            <a:r>
              <a:rPr kumimoji="0" lang="en-US" altLang="ja-JP" sz="4400" b="0" i="0" u="none" strike="noStrike" kern="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60000">
                      <a:schemeClr val="tx2"/>
                    </a:gs>
                    <a:gs pos="100000">
                      <a:schemeClr val="tx2">
                        <a:tint val="20000"/>
                      </a:scheme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+mj-lt"/>
                <a:ea typeface="ＭＳ 明朝" pitchFamily="17" charset="-128"/>
                <a:cs typeface="+mj-cs"/>
              </a:rPr>
              <a:t> HF</a:t>
            </a:r>
            <a:endParaRPr kumimoji="0" lang="ja-JP" altLang="en-US" sz="4400" b="0" i="0" u="none" strike="noStrike" kern="0" cap="none" spc="0" normalizeH="0" baseline="0" noProof="0" dirty="0" smtClean="0">
              <a:ln>
                <a:noFill/>
              </a:ln>
              <a:gradFill flip="none" rotWithShape="1">
                <a:gsLst>
                  <a:gs pos="60000">
                    <a:schemeClr val="tx2"/>
                  </a:gs>
                  <a:gs pos="100000">
                    <a:schemeClr val="tx2">
                      <a:tint val="20000"/>
                    </a:scheme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+mj-lt"/>
              <a:ea typeface="ＭＳ 明朝" pitchFamily="17" charset="-128"/>
              <a:cs typeface="+mj-cs"/>
            </a:endParaRPr>
          </a:p>
        </p:txBody>
      </p:sp>
      <p:cxnSp>
        <p:nvCxnSpPr>
          <p:cNvPr id="16" name="直線コネクタ 15"/>
          <p:cNvCxnSpPr/>
          <p:nvPr/>
        </p:nvCxnSpPr>
        <p:spPr>
          <a:xfrm>
            <a:off x="3203848" y="3212976"/>
            <a:ext cx="0" cy="320522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4572000" y="3717032"/>
            <a:ext cx="4286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1S-2S in a 1T trap: </a:t>
            </a:r>
            <a:r>
              <a:rPr lang="en-US" altLang="ja-JP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ymbol" pitchFamily="18" charset="2"/>
              </a:rPr>
              <a:t>Dn</a:t>
            </a:r>
            <a:r>
              <a:rPr lang="en-US" altLang="ja-JP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~10</a:t>
            </a:r>
            <a:r>
              <a:rPr lang="en-US" altLang="ja-JP" sz="24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6</a:t>
            </a:r>
            <a:r>
              <a:rPr lang="en-US" altLang="ja-JP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Hz </a:t>
            </a:r>
            <a:r>
              <a:rPr lang="en-US" altLang="ja-JP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ymbol" pitchFamily="18" charset="2"/>
              </a:rPr>
              <a:t>Dn</a:t>
            </a:r>
            <a:r>
              <a:rPr lang="en-US" altLang="ja-JP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ymbol" pitchFamily="18" charset="2"/>
              </a:rPr>
              <a:t>/n</a:t>
            </a:r>
            <a:r>
              <a:rPr lang="en-US" altLang="ja-JP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~ 10</a:t>
            </a:r>
            <a:r>
              <a:rPr lang="en-US" altLang="ja-JP" sz="24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-10</a:t>
            </a:r>
            <a:r>
              <a:rPr lang="en-US" altLang="ja-JP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, 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644008" y="4869160"/>
            <a:ext cx="36015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Hyperfine: </a:t>
            </a:r>
            <a:r>
              <a:rPr lang="en-US" altLang="ja-JP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ymbol" pitchFamily="18" charset="2"/>
              </a:rPr>
              <a:t>Dn</a:t>
            </a:r>
            <a:r>
              <a:rPr lang="en-US" altLang="ja-JP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~10</a:t>
            </a:r>
            <a:r>
              <a:rPr lang="en-US" altLang="ja-JP" sz="24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3</a:t>
            </a:r>
            <a:r>
              <a:rPr lang="en-US" altLang="ja-JP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Hz </a:t>
            </a:r>
            <a:r>
              <a:rPr lang="en-US" altLang="ja-JP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ymbol" pitchFamily="18" charset="2"/>
              </a:rPr>
              <a:t>Dn</a:t>
            </a:r>
            <a:r>
              <a:rPr lang="en-US" altLang="ja-JP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ymbol" pitchFamily="18" charset="2"/>
              </a:rPr>
              <a:t>/n</a:t>
            </a:r>
            <a:r>
              <a:rPr lang="en-US" altLang="ja-JP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~ 10</a:t>
            </a:r>
            <a:r>
              <a:rPr lang="en-US" altLang="ja-JP" sz="24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-6</a:t>
            </a:r>
            <a:r>
              <a:rPr lang="en-US" altLang="ja-JP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, 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5493924" y="6095037"/>
            <a:ext cx="3398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Haensch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and Zimmermann, Hyperfine Int. 76(93)47.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graphicFrame>
        <p:nvGraphicFramePr>
          <p:cNvPr id="9" name="Group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3284405"/>
              </p:ext>
            </p:extLst>
          </p:nvPr>
        </p:nvGraphicFramePr>
        <p:xfrm>
          <a:off x="435003" y="1124744"/>
          <a:ext cx="8423276" cy="1401128"/>
        </p:xfrm>
        <a:graphic>
          <a:graphicData uri="http://schemas.openxmlformats.org/drawingml/2006/table">
            <a:tbl>
              <a:tblPr/>
              <a:tblGrid>
                <a:gridCol w="886146"/>
                <a:gridCol w="3694448"/>
                <a:gridCol w="1625687"/>
                <a:gridCol w="2216995"/>
              </a:tblGrid>
              <a:tr h="360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1" lang="ja-JP" altLang="ja-JP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  <a:ea typeface="ＤＦ流隷体W5" pitchFamily="65" charset="-128"/>
                          <a:cs typeface="Times New Roman" pitchFamily="18" charset="0"/>
                        </a:rPr>
                        <a:t>experiments</a:t>
                      </a:r>
                      <a:r>
                        <a:rPr kumimoji="1" lang="ja-JP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  <a:ea typeface="ＤＦ流隷体W5" pitchFamily="65" charset="-128"/>
                          <a:cs typeface="Times New Roman" pitchFamily="18" charset="0"/>
                        </a:rPr>
                        <a:t>（</a:t>
                      </a: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  <a:ea typeface="ＤＦ流隷体W5" pitchFamily="65" charset="-128"/>
                          <a:cs typeface="Times New Roman" pitchFamily="18" charset="0"/>
                        </a:rPr>
                        <a:t>Hz</a:t>
                      </a:r>
                      <a:r>
                        <a:rPr kumimoji="1" lang="ja-JP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  <a:ea typeface="ＤＦ流隷体W5" pitchFamily="65" charset="-128"/>
                          <a:cs typeface="Times New Roman" pitchFamily="18" charset="0"/>
                        </a:rPr>
                        <a:t>）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Symbol" pitchFamily="18" charset="2"/>
                          <a:ea typeface="ＭＳ Ｐゴシック" pitchFamily="50" charset="-128"/>
                          <a:cs typeface="Times New Roman" pitchFamily="18" charset="0"/>
                        </a:rPr>
                        <a:t>Dn</a:t>
                      </a:r>
                      <a:r>
                        <a:rPr kumimoji="1" lang="en-US" altLang="ja-JP" sz="2000" b="0" i="0" u="none" strike="noStrike" cap="none" normalizeH="0" baseline="-30000" dirty="0" err="1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  <a:ea typeface="ＭＳ Ｐゴシック" pitchFamily="50" charset="-128"/>
                          <a:cs typeface="Times New Roman" pitchFamily="18" charset="0"/>
                        </a:rPr>
                        <a:t>exp</a:t>
                      </a: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  <a:ea typeface="ＭＳ Ｐゴシック" pitchFamily="50" charset="-128"/>
                          <a:cs typeface="Times New Roman" pitchFamily="18" charset="0"/>
                        </a:rPr>
                        <a:t>/</a:t>
                      </a: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Symbol" pitchFamily="18" charset="2"/>
                          <a:ea typeface="ＭＳ Ｐゴシック" pitchFamily="50" charset="-128"/>
                          <a:cs typeface="Times New Roman" pitchFamily="18" charset="0"/>
                        </a:rPr>
                        <a:t>n</a:t>
                      </a:r>
                      <a:endParaRPr kumimoji="1" lang="en-US" altLang="ja-JP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Symbol" pitchFamily="18" charset="2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  <a:ea typeface="ＭＳ Ｐゴシック" pitchFamily="50" charset="-128"/>
                          <a:cs typeface="Times New Roman" pitchFamily="18" charset="0"/>
                        </a:rPr>
                        <a:t>|</a:t>
                      </a: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Symbol" pitchFamily="18" charset="2"/>
                          <a:ea typeface="ＭＳ Ｐゴシック" pitchFamily="50" charset="-128"/>
                          <a:cs typeface="Times New Roman" pitchFamily="18" charset="0"/>
                        </a:rPr>
                        <a:t>n</a:t>
                      </a:r>
                      <a:r>
                        <a:rPr kumimoji="1" lang="en-US" altLang="ja-JP" sz="2000" b="0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  <a:ea typeface="ＭＳ Ｐゴシック" pitchFamily="50" charset="-128"/>
                          <a:cs typeface="Times New Roman" pitchFamily="18" charset="0"/>
                        </a:rPr>
                        <a:t>th</a:t>
                      </a: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  <a:ea typeface="ＭＳ Ｐゴシック" pitchFamily="50" charset="-128"/>
                          <a:cs typeface="Times New Roman" pitchFamily="18" charset="0"/>
                        </a:rPr>
                        <a:t>-</a:t>
                      </a:r>
                      <a:r>
                        <a:rPr kumimoji="1" lang="en-US" altLang="ja-JP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Symbol" pitchFamily="18" charset="2"/>
                          <a:ea typeface="ＭＳ Ｐゴシック" pitchFamily="50" charset="-128"/>
                          <a:cs typeface="Times New Roman" pitchFamily="18" charset="0"/>
                        </a:rPr>
                        <a:t>n</a:t>
                      </a:r>
                      <a:r>
                        <a:rPr kumimoji="1" lang="en-US" altLang="ja-JP" sz="2000" b="0" i="0" u="none" strike="noStrike" cap="none" normalizeH="0" baseline="-30000" dirty="0" err="1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  <a:ea typeface="ＭＳ Ｐゴシック" pitchFamily="50" charset="-128"/>
                          <a:cs typeface="Times New Roman" pitchFamily="18" charset="0"/>
                        </a:rPr>
                        <a:t>exp</a:t>
                      </a: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  <a:ea typeface="ＭＳ Ｐゴシック" pitchFamily="50" charset="-128"/>
                          <a:cs typeface="Times New Roman" pitchFamily="18" charset="0"/>
                        </a:rPr>
                        <a:t>|/</a:t>
                      </a: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Symbol" pitchFamily="18" charset="2"/>
                          <a:ea typeface="ＭＳ Ｐゴシック" pitchFamily="50" charset="-128"/>
                          <a:cs typeface="Times New Roman" pitchFamily="18" charset="0"/>
                        </a:rPr>
                        <a:t>n</a:t>
                      </a:r>
                      <a:endParaRPr kumimoji="1" lang="en-US" altLang="ja-JP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Symbol" pitchFamily="18" charset="2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291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Symbol" pitchFamily="18" charset="2"/>
                          <a:ea typeface="ＭＳ Ｐゴシック" pitchFamily="50" charset="-128"/>
                          <a:cs typeface="Times New Roman" pitchFamily="18" charset="0"/>
                        </a:rPr>
                        <a:t>n</a:t>
                      </a:r>
                      <a:r>
                        <a:rPr kumimoji="1" lang="en-US" altLang="ja-JP" sz="2000" b="0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  <a:ea typeface="ＭＳ Ｐゴシック" pitchFamily="50" charset="-128"/>
                          <a:cs typeface="Times New Roman" pitchFamily="18" charset="0"/>
                        </a:rPr>
                        <a:t>1S-2S</a:t>
                      </a:r>
                      <a:endParaRPr kumimoji="1" lang="en-US" altLang="ja-JP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  <a:ea typeface="ＭＳ Ｐゴシック" pitchFamily="50" charset="-128"/>
                          <a:cs typeface="Times New Roman" pitchFamily="18" charset="0"/>
                        </a:rPr>
                        <a:t>2,466,061,413,1</a:t>
                      </a: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  <a:ea typeface="ＭＳ Ｐゴシック" pitchFamily="50" charset="-128"/>
                          <a:cs typeface="Times New Roman" pitchFamily="18" charset="0"/>
                        </a:rPr>
                        <a:t>8</a:t>
                      </a: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  <a:ea typeface="ＭＳ Ｐゴシック" pitchFamily="50" charset="-128"/>
                          <a:cs typeface="Times New Roman" pitchFamily="18" charset="0"/>
                        </a:rPr>
                        <a:t>7,035 (10)</a:t>
                      </a:r>
                      <a:endParaRPr kumimoji="1" lang="en-US" altLang="ja-JP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  <a:ea typeface="ＭＳ Ｐゴシック" pitchFamily="50" charset="-128"/>
                          <a:cs typeface="Times New Roman" pitchFamily="18" charset="0"/>
                        </a:rPr>
                        <a:t>4.2x10</a:t>
                      </a:r>
                      <a:r>
                        <a:rPr kumimoji="1" lang="en-US" altLang="ja-JP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  <a:ea typeface="ＭＳ Ｐゴシック" pitchFamily="50" charset="-128"/>
                          <a:cs typeface="Times New Roman" pitchFamily="18" charset="0"/>
                        </a:rPr>
                        <a:t>-15</a:t>
                      </a:r>
                      <a:endParaRPr kumimoji="1" lang="en-US" altLang="ja-JP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  <a:ea typeface="ＭＳ Ｐゴシック" pitchFamily="50" charset="-128"/>
                          <a:cs typeface="Times New Roman" pitchFamily="18" charset="0"/>
                        </a:rPr>
                        <a:t>1x10</a:t>
                      </a:r>
                      <a:r>
                        <a:rPr kumimoji="1" lang="en-US" altLang="ja-JP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  <a:ea typeface="ＭＳ Ｐゴシック" pitchFamily="50" charset="-128"/>
                          <a:cs typeface="Times New Roman" pitchFamily="18" charset="0"/>
                        </a:rPr>
                        <a:t>-11</a:t>
                      </a:r>
                      <a:endParaRPr kumimoji="1" lang="en-US" altLang="ja-JP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19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Symbol" pitchFamily="18" charset="2"/>
                          <a:ea typeface="ＭＳ Ｐゴシック" pitchFamily="50" charset="-128"/>
                          <a:cs typeface="Times New Roman" pitchFamily="18" charset="0"/>
                        </a:rPr>
                        <a:t>n</a:t>
                      </a:r>
                      <a:r>
                        <a:rPr kumimoji="1" lang="en-US" altLang="ja-JP" sz="2000" b="0" i="0" u="none" strike="noStrike" cap="none" normalizeH="0" baseline="-30000" dirty="0" err="1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  <a:ea typeface="ＭＳ Ｐゴシック" pitchFamily="50" charset="-128"/>
                          <a:cs typeface="Times New Roman" pitchFamily="18" charset="0"/>
                        </a:rPr>
                        <a:t>HF</a:t>
                      </a:r>
                      <a:endParaRPr kumimoji="1" lang="en-US" altLang="ja-JP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  <a:ea typeface="ＭＳ Ｐゴシック" pitchFamily="50" charset="-128"/>
                          <a:cs typeface="Times New Roman" pitchFamily="18" charset="0"/>
                        </a:rPr>
                        <a:t>1,420,4</a:t>
                      </a: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  <a:ea typeface="ＭＳ Ｐゴシック" pitchFamily="50" charset="-128"/>
                          <a:cs typeface="Times New Roman" pitchFamily="18" charset="0"/>
                        </a:rPr>
                        <a:t>0</a:t>
                      </a: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  <a:ea typeface="ＭＳ Ｐゴシック" pitchFamily="50" charset="-128"/>
                          <a:cs typeface="Times New Roman" pitchFamily="18" charset="0"/>
                        </a:rPr>
                        <a:t>5,751.7667 (9)</a:t>
                      </a:r>
                      <a:endParaRPr kumimoji="1" lang="en-US" altLang="ja-JP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  <a:ea typeface="ＭＳ Ｐゴシック" pitchFamily="50" charset="-128"/>
                          <a:cs typeface="Times New Roman" pitchFamily="18" charset="0"/>
                        </a:rPr>
                        <a:t>6.3x10</a:t>
                      </a:r>
                      <a:r>
                        <a:rPr kumimoji="1" lang="en-US" altLang="ja-JP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  <a:ea typeface="ＭＳ Ｐゴシック" pitchFamily="50" charset="-128"/>
                          <a:cs typeface="Times New Roman" pitchFamily="18" charset="0"/>
                        </a:rPr>
                        <a:t>-13</a:t>
                      </a:r>
                      <a:endParaRPr kumimoji="1" lang="en-US" altLang="ja-JP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  <a:ea typeface="ＭＳ Ｐゴシック" pitchFamily="50" charset="-128"/>
                          <a:cs typeface="Times New Roman" pitchFamily="18" charset="0"/>
                        </a:rPr>
                        <a:t>(3.5±0.9)x10</a:t>
                      </a:r>
                      <a:r>
                        <a:rPr kumimoji="1" lang="en-US" altLang="ja-JP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  <a:ea typeface="ＭＳ Ｐゴシック" pitchFamily="50" charset="-128"/>
                          <a:cs typeface="Times New Roman" pitchFamily="18" charset="0"/>
                        </a:rPr>
                        <a:t>-6</a:t>
                      </a:r>
                      <a:endParaRPr kumimoji="1" lang="en-US" altLang="ja-JP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" name="円/楕円 9"/>
          <p:cNvSpPr/>
          <p:nvPr/>
        </p:nvSpPr>
        <p:spPr>
          <a:xfrm>
            <a:off x="2915816" y="1484784"/>
            <a:ext cx="216024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円/楕円 10"/>
          <p:cNvSpPr/>
          <p:nvPr/>
        </p:nvSpPr>
        <p:spPr>
          <a:xfrm>
            <a:off x="2411760" y="1916832"/>
            <a:ext cx="216024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円/楕円 12"/>
          <p:cNvSpPr/>
          <p:nvPr/>
        </p:nvSpPr>
        <p:spPr>
          <a:xfrm>
            <a:off x="5076056" y="3003994"/>
            <a:ext cx="216024" cy="3413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200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536504" y="2996952"/>
            <a:ext cx="4427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: Achievable precision for </a:t>
            </a:r>
            <a:r>
              <a:rPr lang="en-US" altLang="ja-JP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 Antimatter" pitchFamily="18" charset="0"/>
              </a:rPr>
              <a:t>H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Times New Roman Antimatter" pitchFamily="18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995936" y="2564904"/>
            <a:ext cx="4896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2000" dirty="0" smtClean="0">
                <a:solidFill>
                  <a:srgbClr val="FF0000"/>
                </a:solidFill>
                <a:latin typeface="+mj-lt"/>
              </a:rPr>
              <a:t>Red letter</a:t>
            </a:r>
            <a:r>
              <a:rPr lang="en-US" altLang="ja-JP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: theoretical limit for H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011189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4" grpId="0"/>
      <p:bldP spid="10" grpId="0" animBg="1"/>
      <p:bldP spid="11" grpId="0" animBg="1"/>
      <p:bldP spid="13" grpId="0" animBg="1"/>
      <p:bldP spid="1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3528" y="1700808"/>
            <a:ext cx="8229600" cy="4536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dirty="0" smtClean="0"/>
              <a:t>1. A brief look back of antiparticle/antimatter</a:t>
            </a:r>
          </a:p>
          <a:p>
            <a:pPr marL="0" indent="0">
              <a:buNone/>
            </a:pPr>
            <a:r>
              <a:rPr lang="en-US" altLang="ja-JP" dirty="0" smtClean="0"/>
              <a:t>2. CPT symmetry: the fundamental question</a:t>
            </a:r>
          </a:p>
          <a:p>
            <a:pPr marL="0" indent="0">
              <a:buNone/>
            </a:pPr>
            <a:r>
              <a:rPr lang="en-US" altLang="ja-JP" dirty="0" smtClean="0"/>
              <a:t>3. What to measure, what to prepare</a:t>
            </a:r>
          </a:p>
          <a:p>
            <a:pPr marL="0" indent="0">
              <a:buNone/>
            </a:pPr>
            <a:r>
              <a:rPr lang="en-US" altLang="ja-JP" dirty="0" smtClean="0"/>
              <a:t>4. </a:t>
            </a:r>
            <a:r>
              <a:rPr lang="en-US" altLang="ja-JP" dirty="0" smtClean="0">
                <a:solidFill>
                  <a:schemeClr val="accent6"/>
                </a:solidFill>
              </a:rPr>
              <a:t>Manipulation of </a:t>
            </a:r>
            <a:r>
              <a:rPr lang="en-US" altLang="ja-JP" dirty="0" smtClean="0">
                <a:solidFill>
                  <a:schemeClr val="accent6"/>
                </a:solidFill>
                <a:latin typeface="Times New Roman Antimatter" pitchFamily="18" charset="0"/>
              </a:rPr>
              <a:t>H</a:t>
            </a:r>
            <a:r>
              <a:rPr lang="en-US" altLang="ja-JP" dirty="0" smtClean="0">
                <a:solidFill>
                  <a:schemeClr val="accent6"/>
                </a:solidFill>
              </a:rPr>
              <a:t>: two schemes from latest results</a:t>
            </a:r>
          </a:p>
          <a:p>
            <a:pPr marL="0" indent="0">
              <a:buNone/>
            </a:pPr>
            <a:r>
              <a:rPr lang="en-US" altLang="ja-JP" dirty="0" smtClean="0"/>
              <a:t>5. </a:t>
            </a:r>
            <a:r>
              <a:rPr lang="en-US" altLang="ja-JP" dirty="0" smtClean="0">
                <a:solidFill>
                  <a:srgbClr val="FF0000"/>
                </a:solidFill>
              </a:rPr>
              <a:t>Future </a:t>
            </a:r>
          </a:p>
          <a:p>
            <a:pPr marL="0" indent="0">
              <a:buNone/>
            </a:pPr>
            <a:r>
              <a:rPr lang="en-US" altLang="ja-JP" dirty="0" smtClean="0"/>
              <a:t>6. Summary</a:t>
            </a:r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547664" y="476672"/>
            <a:ext cx="44644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dirty="0" smtClean="0">
                <a:latin typeface="+mj-lt"/>
              </a:rPr>
              <a:t>Contents</a:t>
            </a:r>
            <a:endParaRPr kumimoji="1" lang="ja-JP" altLang="en-US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0793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/>
        </p:nvSpPr>
        <p:spPr>
          <a:xfrm>
            <a:off x="1187624" y="4551511"/>
            <a:ext cx="4463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10</a:t>
            </a:r>
            <a:r>
              <a:rPr lang="en-US" altLang="ja-JP" sz="24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7</a:t>
            </a:r>
            <a:r>
              <a:rPr lang="en-US" altLang="ja-JP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ja-JP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 Antimatter" pitchFamily="18" charset="0"/>
              </a:rPr>
              <a:t>p</a:t>
            </a:r>
            <a:r>
              <a:rPr lang="en-US" altLang="ja-JP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</a:t>
            </a:r>
            <a:r>
              <a:rPr lang="en-US" altLang="ja-JP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/100s, 24hrs @100keV 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5496" y="71414"/>
            <a:ext cx="90719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 Antimatter" pitchFamily="18" charset="0"/>
                <a:ea typeface="ＭＳ 明朝" pitchFamily="17" charset="-128"/>
                <a:cs typeface="Times New Roman" pitchFamily="18" charset="0"/>
              </a:rPr>
              <a:t>H</a:t>
            </a:r>
            <a:r>
              <a:rPr kumimoji="1" lang="en-US" altLang="ja-JP" sz="44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ＭＳ 明朝" pitchFamily="17" charset="-128"/>
                <a:cs typeface="Times New Roman" pitchFamily="18" charset="0"/>
              </a:rPr>
              <a:t> </a:t>
            </a:r>
            <a:r>
              <a:rPr kumimoji="1" lang="en-US" altLang="ja-JP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ＭＳ 明朝" pitchFamily="17" charset="-128"/>
                <a:cs typeface="Times New Roman" pitchFamily="18" charset="0"/>
              </a:rPr>
              <a:t>experiments from 2011 &amp; beyond</a:t>
            </a:r>
            <a:endParaRPr kumimoji="1" lang="ja-JP" altLang="en-US" sz="4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ＭＳ 明朝" pitchFamily="17" charset="-128"/>
              <a:cs typeface="Times New Roman" pitchFamily="18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67544" y="1562016"/>
            <a:ext cx="78488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/>
              <a:t>With these schemes, experiments start to </a:t>
            </a:r>
            <a:r>
              <a:rPr lang="en-US" altLang="ja-JP" sz="2400" dirty="0"/>
              <a:t>get real physics results from </a:t>
            </a:r>
            <a:r>
              <a:rPr lang="en-US" altLang="ja-JP" sz="2400" dirty="0" smtClean="0"/>
              <a:t>2011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  </a:t>
            </a:r>
          </a:p>
          <a:p>
            <a:endParaRPr lang="en-US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   Hyperfine transition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  </a:t>
            </a:r>
            <a:r>
              <a:rPr lang="en-US" altLang="ja-JP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1S-2S transition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67544" y="3945830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Near Future: ELENA (Extra Low Energy Antiprotons) 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50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Other subjects, present and future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51520" y="1375023"/>
            <a:ext cx="84969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solidFill>
                  <a:schemeClr val="tx2"/>
                </a:solidFill>
              </a:rPr>
              <a:t>Atomic collision as heavy e-: H. Knudsen, R.W. </a:t>
            </a:r>
            <a:r>
              <a:rPr lang="en-US" altLang="ja-JP" sz="2400" dirty="0" err="1" smtClean="0">
                <a:solidFill>
                  <a:schemeClr val="tx2"/>
                </a:solidFill>
              </a:rPr>
              <a:t>McCollough</a:t>
            </a:r>
            <a:r>
              <a:rPr lang="en-US" altLang="ja-JP" sz="2400" dirty="0" smtClean="0">
                <a:solidFill>
                  <a:schemeClr val="tx2"/>
                </a:solidFill>
              </a:rPr>
              <a:t>, …</a:t>
            </a:r>
          </a:p>
          <a:p>
            <a:endParaRPr lang="en-US" altLang="ja-JP" sz="2400" dirty="0">
              <a:solidFill>
                <a:schemeClr val="tx2"/>
              </a:solidFill>
            </a:endParaRPr>
          </a:p>
          <a:p>
            <a:r>
              <a:rPr lang="en-US" altLang="ja-JP" sz="2400" dirty="0" err="1" smtClean="0">
                <a:solidFill>
                  <a:schemeClr val="tx2"/>
                </a:solidFill>
                <a:latin typeface="Times New Roman Antimatter" pitchFamily="18" charset="0"/>
              </a:rPr>
              <a:t>p</a:t>
            </a:r>
            <a:r>
              <a:rPr lang="en-US" altLang="ja-JP" sz="2400" dirty="0" err="1" smtClean="0">
                <a:solidFill>
                  <a:schemeClr val="tx2"/>
                </a:solidFill>
              </a:rPr>
              <a:t>He</a:t>
            </a:r>
            <a:r>
              <a:rPr lang="en-US" altLang="ja-JP" sz="2400" dirty="0" smtClean="0">
                <a:solidFill>
                  <a:schemeClr val="tx2"/>
                </a:solidFill>
              </a:rPr>
              <a:t> laser and microwave spectroscopy</a:t>
            </a:r>
          </a:p>
          <a:p>
            <a:endParaRPr lang="en-US" altLang="ja-JP" sz="2400" dirty="0" smtClean="0">
              <a:solidFill>
                <a:schemeClr val="tx2"/>
              </a:solidFill>
            </a:endParaRPr>
          </a:p>
          <a:p>
            <a:r>
              <a:rPr lang="en-US" altLang="ja-JP" sz="2400" dirty="0" smtClean="0">
                <a:solidFill>
                  <a:schemeClr val="tx2"/>
                </a:solidFill>
              </a:rPr>
              <a:t>Spin-flip</a:t>
            </a:r>
          </a:p>
          <a:p>
            <a:endParaRPr lang="en-US" altLang="ja-JP" sz="2400" dirty="0">
              <a:solidFill>
                <a:schemeClr val="tx2"/>
              </a:solidFill>
            </a:endParaRPr>
          </a:p>
          <a:p>
            <a:r>
              <a:rPr kumimoji="1" lang="en-US" altLang="ja-JP" sz="2400" dirty="0" smtClean="0">
                <a:solidFill>
                  <a:schemeClr val="tx2"/>
                </a:solidFill>
              </a:rPr>
              <a:t>Gravity: weak equivalence principle</a:t>
            </a:r>
          </a:p>
          <a:p>
            <a:endParaRPr lang="en-US" altLang="ja-JP" sz="2400" dirty="0">
              <a:solidFill>
                <a:schemeClr val="tx2"/>
              </a:solidFill>
            </a:endParaRPr>
          </a:p>
          <a:p>
            <a:r>
              <a:rPr lang="en-US" altLang="ja-JP" sz="2400" dirty="0" smtClean="0">
                <a:solidFill>
                  <a:schemeClr val="tx2"/>
                </a:solidFill>
              </a:rPr>
              <a:t>Probe </a:t>
            </a:r>
            <a:r>
              <a:rPr lang="en-US" altLang="ja-JP" sz="2400" dirty="0">
                <a:solidFill>
                  <a:schemeClr val="tx2"/>
                </a:solidFill>
              </a:rPr>
              <a:t>of  n</a:t>
            </a:r>
            <a:r>
              <a:rPr kumimoji="1" lang="en-US" altLang="ja-JP" sz="2400" dirty="0" smtClean="0">
                <a:solidFill>
                  <a:schemeClr val="tx2"/>
                </a:solidFill>
              </a:rPr>
              <a:t>uclear structure</a:t>
            </a:r>
          </a:p>
        </p:txBody>
      </p:sp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97" y="1342297"/>
            <a:ext cx="8210575" cy="5202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35496" y="6156012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/>
              <a:t>H.Knudsen</a:t>
            </a:r>
            <a:r>
              <a:rPr kumimoji="1" lang="en-US" altLang="ja-JP" dirty="0" smtClean="0"/>
              <a:t> et al., PRL105(2010)213201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62688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1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18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3528" y="1700808"/>
            <a:ext cx="8229600" cy="4536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dirty="0" smtClean="0"/>
              <a:t>1. A brief look back of antiparticle/antimatter</a:t>
            </a:r>
          </a:p>
          <a:p>
            <a:pPr marL="0" indent="0">
              <a:buNone/>
            </a:pPr>
            <a:r>
              <a:rPr lang="en-US" altLang="ja-JP" dirty="0" smtClean="0"/>
              <a:t>2. </a:t>
            </a:r>
            <a:r>
              <a:rPr lang="en-US" altLang="ja-JP" dirty="0" smtClean="0">
                <a:solidFill>
                  <a:srgbClr val="FF0000"/>
                </a:solidFill>
              </a:rPr>
              <a:t>CPT symmetry: the fundamental question</a:t>
            </a:r>
          </a:p>
          <a:p>
            <a:pPr marL="0" indent="0">
              <a:buNone/>
            </a:pPr>
            <a:r>
              <a:rPr lang="en-US" altLang="ja-JP" dirty="0" smtClean="0"/>
              <a:t>3. What to measure, what to prepare</a:t>
            </a:r>
          </a:p>
          <a:p>
            <a:pPr marL="0" indent="0">
              <a:buNone/>
            </a:pPr>
            <a:r>
              <a:rPr lang="en-US" altLang="ja-JP" dirty="0" smtClean="0"/>
              <a:t>4. Manipulation of </a:t>
            </a:r>
            <a:r>
              <a:rPr lang="en-US" altLang="ja-JP" dirty="0" smtClean="0">
                <a:latin typeface="Times New Roman Antimatter" pitchFamily="18" charset="0"/>
              </a:rPr>
              <a:t>H</a:t>
            </a:r>
            <a:r>
              <a:rPr lang="en-US" altLang="ja-JP" dirty="0" smtClean="0"/>
              <a:t>: two schemes from latest results</a:t>
            </a:r>
          </a:p>
          <a:p>
            <a:pPr marL="0" indent="0">
              <a:buNone/>
            </a:pPr>
            <a:r>
              <a:rPr lang="en-US" altLang="ja-JP" dirty="0" smtClean="0"/>
              <a:t>5. Future </a:t>
            </a:r>
          </a:p>
          <a:p>
            <a:pPr marL="0" indent="0">
              <a:buNone/>
            </a:pPr>
            <a:r>
              <a:rPr lang="en-US" altLang="ja-JP" dirty="0" smtClean="0"/>
              <a:t>6. Summary</a:t>
            </a:r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547664" y="476672"/>
            <a:ext cx="44644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dirty="0" smtClean="0">
                <a:latin typeface="+mj-lt"/>
              </a:rPr>
              <a:t>Contents</a:t>
            </a:r>
            <a:endParaRPr kumimoji="1" lang="ja-JP" altLang="en-US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2403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899592" y="5736158"/>
            <a:ext cx="74843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b="1" dirty="0" smtClean="0">
                <a:solidFill>
                  <a:srgbClr val="FF0000"/>
                </a:solidFill>
              </a:rPr>
              <a:t>Antiproton mass will soon be known with better precision than the proton mass!</a:t>
            </a:r>
            <a:endParaRPr kumimoji="1" lang="ja-JP" altLang="en-US" sz="3200" b="1" dirty="0">
              <a:solidFill>
                <a:srgbClr val="FF0000"/>
              </a:solidFill>
            </a:endParaRPr>
          </a:p>
        </p:txBody>
      </p:sp>
      <p:pic>
        <p:nvPicPr>
          <p:cNvPr id="409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260" y="1556792"/>
            <a:ext cx="6261100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7"/>
          <p:cNvSpPr>
            <a:spLocks noChangeArrowheads="1"/>
          </p:cNvSpPr>
          <p:nvPr/>
        </p:nvSpPr>
        <p:spPr bwMode="auto">
          <a:xfrm>
            <a:off x="542925" y="179388"/>
            <a:ext cx="811847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ja-JP" sz="4400" dirty="0" err="1" smtClean="0">
                <a:solidFill>
                  <a:schemeClr val="tx2"/>
                </a:solidFill>
                <a:latin typeface="Times New Roman Antimatter" pitchFamily="18" charset="0"/>
              </a:rPr>
              <a:t>p</a:t>
            </a:r>
            <a:r>
              <a:rPr lang="en-US" altLang="ja-JP" sz="4400" dirty="0" err="1" smtClean="0">
                <a:solidFill>
                  <a:schemeClr val="tx2"/>
                </a:solidFill>
              </a:rPr>
              <a:t>He</a:t>
            </a:r>
            <a:r>
              <a:rPr lang="en-US" altLang="ja-JP" sz="4400" baseline="30000" dirty="0" smtClean="0">
                <a:solidFill>
                  <a:schemeClr val="tx2"/>
                </a:solidFill>
              </a:rPr>
              <a:t>+</a:t>
            </a:r>
            <a:r>
              <a:rPr lang="en-US" altLang="ja-JP" sz="4400" dirty="0" smtClean="0">
                <a:solidFill>
                  <a:schemeClr val="tx2"/>
                </a:solidFill>
              </a:rPr>
              <a:t> laser spectroscopy: </a:t>
            </a:r>
          </a:p>
          <a:p>
            <a:pPr algn="ctr"/>
            <a:r>
              <a:rPr lang="en-US" altLang="ja-JP" sz="3200" dirty="0" smtClean="0">
                <a:solidFill>
                  <a:schemeClr val="tx2"/>
                </a:solidFill>
              </a:rPr>
              <a:t>Antiproton-to-electron </a:t>
            </a:r>
            <a:r>
              <a:rPr lang="en-US" altLang="ja-JP" sz="3200" dirty="0">
                <a:solidFill>
                  <a:schemeClr val="tx2"/>
                </a:solidFill>
              </a:rPr>
              <a:t>mass ratio </a:t>
            </a:r>
            <a:r>
              <a:rPr lang="en-US" altLang="ja-JP" sz="3200" dirty="0" smtClean="0">
                <a:solidFill>
                  <a:schemeClr val="tx2"/>
                </a:solidFill>
              </a:rPr>
              <a:t>measured:  </a:t>
            </a:r>
            <a:r>
              <a:rPr lang="en-US" altLang="ja-JP" sz="3200" dirty="0">
                <a:solidFill>
                  <a:srgbClr val="FF0000"/>
                </a:solidFill>
              </a:rPr>
              <a:t>1836.1526736(23)</a:t>
            </a:r>
          </a:p>
        </p:txBody>
      </p:sp>
      <p:sp>
        <p:nvSpPr>
          <p:cNvPr id="4099" name="Rectangle 9"/>
          <p:cNvSpPr>
            <a:spLocks noChangeArrowheads="1"/>
          </p:cNvSpPr>
          <p:nvPr/>
        </p:nvSpPr>
        <p:spPr bwMode="auto">
          <a:xfrm>
            <a:off x="6507881" y="2823022"/>
            <a:ext cx="11604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</a:rPr>
              <a:t>Protons</a:t>
            </a:r>
          </a:p>
        </p:txBody>
      </p:sp>
      <p:sp>
        <p:nvSpPr>
          <p:cNvPr id="4100" name="Rectangle 10"/>
          <p:cNvSpPr>
            <a:spLocks noChangeArrowheads="1"/>
          </p:cNvSpPr>
          <p:nvPr/>
        </p:nvSpPr>
        <p:spPr bwMode="auto">
          <a:xfrm>
            <a:off x="6607175" y="4264769"/>
            <a:ext cx="16748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</a:rPr>
              <a:t>Antiprotons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769315" y="5991671"/>
            <a:ext cx="7484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 smtClean="0">
                <a:solidFill>
                  <a:srgbClr val="FF0000"/>
                </a:solidFill>
              </a:rPr>
              <a:t>Hori et al</a:t>
            </a:r>
            <a:r>
              <a:rPr lang="en-US" altLang="ja-JP" sz="2400" b="1" dirty="0">
                <a:solidFill>
                  <a:srgbClr val="FF0000"/>
                </a:solidFill>
              </a:rPr>
              <a:t>., Nature 475, 484 (2011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) </a:t>
            </a:r>
            <a:endParaRPr lang="en-US" altLang="ja-JP" sz="2400" b="1" dirty="0" smtClean="0">
              <a:solidFill>
                <a:srgbClr val="FF0000"/>
              </a:solidFill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000461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Other subjects, present and future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51520" y="1375023"/>
            <a:ext cx="84969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solidFill>
                  <a:schemeClr val="tx2"/>
                </a:solidFill>
              </a:rPr>
              <a:t>Atomic collision as heavy e-: H. Knudsen, R.W. </a:t>
            </a:r>
            <a:r>
              <a:rPr lang="en-US" altLang="ja-JP" sz="2400" dirty="0" err="1" smtClean="0">
                <a:solidFill>
                  <a:schemeClr val="tx2"/>
                </a:solidFill>
              </a:rPr>
              <a:t>McCollough</a:t>
            </a:r>
            <a:r>
              <a:rPr lang="en-US" altLang="ja-JP" sz="2400" dirty="0" smtClean="0">
                <a:solidFill>
                  <a:schemeClr val="tx2"/>
                </a:solidFill>
              </a:rPr>
              <a:t>, …</a:t>
            </a:r>
          </a:p>
          <a:p>
            <a:endParaRPr lang="en-US" altLang="ja-JP" sz="2400" dirty="0">
              <a:solidFill>
                <a:schemeClr val="tx2"/>
              </a:solidFill>
            </a:endParaRPr>
          </a:p>
          <a:p>
            <a:r>
              <a:rPr lang="en-US" altLang="ja-JP" sz="2400" dirty="0" err="1" smtClean="0">
                <a:solidFill>
                  <a:schemeClr val="tx2"/>
                </a:solidFill>
                <a:latin typeface="Times New Roman Antimatter" pitchFamily="18" charset="0"/>
              </a:rPr>
              <a:t>p</a:t>
            </a:r>
            <a:r>
              <a:rPr lang="en-US" altLang="ja-JP" sz="2400" dirty="0" err="1" smtClean="0">
                <a:solidFill>
                  <a:schemeClr val="tx2"/>
                </a:solidFill>
              </a:rPr>
              <a:t>He</a:t>
            </a:r>
            <a:r>
              <a:rPr lang="en-US" altLang="ja-JP" sz="2400" dirty="0" smtClean="0">
                <a:solidFill>
                  <a:schemeClr val="tx2"/>
                </a:solidFill>
              </a:rPr>
              <a:t> laser and microwave spectroscopy</a:t>
            </a:r>
          </a:p>
          <a:p>
            <a:endParaRPr lang="en-US" altLang="ja-JP" sz="2400" dirty="0" smtClean="0">
              <a:solidFill>
                <a:schemeClr val="tx2"/>
              </a:solidFill>
            </a:endParaRPr>
          </a:p>
          <a:p>
            <a:r>
              <a:rPr lang="en-US" altLang="ja-JP" sz="2400" dirty="0" smtClean="0">
                <a:solidFill>
                  <a:schemeClr val="tx2"/>
                </a:solidFill>
              </a:rPr>
              <a:t>Spin-flip</a:t>
            </a:r>
          </a:p>
          <a:p>
            <a:endParaRPr lang="en-US" altLang="ja-JP" sz="2400" dirty="0">
              <a:solidFill>
                <a:schemeClr val="tx2"/>
              </a:solidFill>
            </a:endParaRPr>
          </a:p>
          <a:p>
            <a:r>
              <a:rPr kumimoji="1" lang="en-US" altLang="ja-JP" sz="2400" dirty="0" smtClean="0">
                <a:solidFill>
                  <a:schemeClr val="tx2"/>
                </a:solidFill>
              </a:rPr>
              <a:t>Gravity: weak equivalence principle</a:t>
            </a:r>
          </a:p>
          <a:p>
            <a:endParaRPr lang="en-US" altLang="ja-JP" sz="2400" dirty="0">
              <a:solidFill>
                <a:schemeClr val="tx2"/>
              </a:solidFill>
            </a:endParaRPr>
          </a:p>
          <a:p>
            <a:r>
              <a:rPr lang="en-US" altLang="ja-JP" sz="2400" dirty="0" smtClean="0">
                <a:solidFill>
                  <a:schemeClr val="tx2"/>
                </a:solidFill>
              </a:rPr>
              <a:t>Probe </a:t>
            </a:r>
            <a:r>
              <a:rPr lang="en-US" altLang="ja-JP" sz="2400" dirty="0">
                <a:solidFill>
                  <a:schemeClr val="tx2"/>
                </a:solidFill>
              </a:rPr>
              <a:t>of  n</a:t>
            </a:r>
            <a:r>
              <a:rPr kumimoji="1" lang="en-US" altLang="ja-JP" sz="2400" dirty="0" smtClean="0">
                <a:solidFill>
                  <a:schemeClr val="tx2"/>
                </a:solidFill>
              </a:rPr>
              <a:t>uclear structure</a:t>
            </a:r>
          </a:p>
        </p:txBody>
      </p:sp>
      <p:pic>
        <p:nvPicPr>
          <p:cNvPr id="1228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87" y="1971193"/>
            <a:ext cx="8042405" cy="4133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971600" y="6381328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S. Ulmer et al., PRL106(2011)253001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87462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2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28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71" name="Text Box 3"/>
          <p:cNvSpPr txBox="1">
            <a:spLocks noChangeArrowheads="1"/>
          </p:cNvSpPr>
          <p:nvPr/>
        </p:nvSpPr>
        <p:spPr bwMode="auto">
          <a:xfrm>
            <a:off x="1142976" y="5143512"/>
            <a:ext cx="51435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 dirty="0" smtClean="0">
                <a:solidFill>
                  <a:schemeClr val="tx2"/>
                </a:solidFill>
                <a:latin typeface="Times New Roman Antimatter" pitchFamily="18" charset="0"/>
                <a:ea typeface="ＤＦ流隷体W5" pitchFamily="65" charset="-128"/>
                <a:sym typeface="Wingdings" pitchFamily="2" charset="2"/>
              </a:rPr>
              <a:t>H</a:t>
            </a:r>
            <a:r>
              <a:rPr lang="en-US" altLang="ja-JP" sz="2400" dirty="0" smtClean="0">
                <a:solidFill>
                  <a:schemeClr val="tx2"/>
                </a:solidFill>
                <a:latin typeface="+mn-lt"/>
                <a:ea typeface="ＤＦ流隷体W5" pitchFamily="65" charset="-128"/>
                <a:sym typeface="Wingdings" pitchFamily="2" charset="2"/>
              </a:rPr>
              <a:t> </a:t>
            </a:r>
            <a:r>
              <a:rPr lang="en-US" altLang="ja-JP" sz="2400" dirty="0">
                <a:solidFill>
                  <a:schemeClr val="tx2"/>
                </a:solidFill>
                <a:latin typeface="+mn-lt"/>
                <a:ea typeface="ＤＦ流隷体W5" pitchFamily="65" charset="-128"/>
                <a:sym typeface="Wingdings" pitchFamily="2" charset="2"/>
              </a:rPr>
              <a:t>+ </a:t>
            </a:r>
            <a:r>
              <a:rPr lang="en-US" altLang="ja-JP" sz="2400" dirty="0" smtClean="0">
                <a:solidFill>
                  <a:schemeClr val="tx2"/>
                </a:solidFill>
                <a:latin typeface="+mn-lt"/>
                <a:ea typeface="ＤＦ流隷体W5" pitchFamily="65" charset="-128"/>
                <a:sym typeface="Wingdings" pitchFamily="2" charset="2"/>
              </a:rPr>
              <a:t>2(</a:t>
            </a:r>
            <a:r>
              <a:rPr lang="en-US" altLang="ja-JP" sz="2400" dirty="0" err="1" smtClean="0">
                <a:solidFill>
                  <a:schemeClr val="tx2"/>
                </a:solidFill>
                <a:latin typeface="+mn-lt"/>
                <a:ea typeface="ＤＦ流隷体W5" pitchFamily="65" charset="-128"/>
                <a:sym typeface="Wingdings" pitchFamily="2" charset="2"/>
              </a:rPr>
              <a:t>e</a:t>
            </a:r>
            <a:r>
              <a:rPr lang="en-US" altLang="ja-JP" sz="2400" baseline="30000" dirty="0" err="1" smtClean="0">
                <a:solidFill>
                  <a:schemeClr val="tx2"/>
                </a:solidFill>
                <a:latin typeface="+mn-lt"/>
                <a:ea typeface="ＤＦ流隷体W5" pitchFamily="65" charset="-128"/>
                <a:sym typeface="Wingdings" pitchFamily="2" charset="2"/>
              </a:rPr>
              <a:t>+</a:t>
            </a:r>
            <a:r>
              <a:rPr lang="en-US" altLang="ja-JP" sz="2400" dirty="0" err="1" smtClean="0">
                <a:solidFill>
                  <a:schemeClr val="tx2"/>
                </a:solidFill>
                <a:latin typeface="+mn-lt"/>
                <a:ea typeface="ＤＦ流隷体W5" pitchFamily="65" charset="-128"/>
                <a:sym typeface="Wingdings" pitchFamily="2" charset="2"/>
              </a:rPr>
              <a:t>e</a:t>
            </a:r>
            <a:r>
              <a:rPr lang="en-US" altLang="ja-JP" sz="2400" baseline="30000" dirty="0" smtClean="0">
                <a:solidFill>
                  <a:schemeClr val="tx2"/>
                </a:solidFill>
                <a:latin typeface="+mn-lt"/>
                <a:ea typeface="ＤＦ流隷体W5" pitchFamily="65" charset="-128"/>
                <a:sym typeface="Wingdings" pitchFamily="2" charset="2"/>
              </a:rPr>
              <a:t>-</a:t>
            </a:r>
            <a:r>
              <a:rPr lang="en-US" altLang="ja-JP" sz="2400" dirty="0">
                <a:solidFill>
                  <a:schemeClr val="tx2"/>
                </a:solidFill>
                <a:latin typeface="+mn-lt"/>
                <a:ea typeface="ＤＦ流隷体W5" pitchFamily="65" charset="-128"/>
                <a:sym typeface="Wingdings" pitchFamily="2" charset="2"/>
              </a:rPr>
              <a:t>)  </a:t>
            </a:r>
            <a:r>
              <a:rPr lang="en-US" altLang="ja-JP" sz="2400" dirty="0" smtClean="0">
                <a:solidFill>
                  <a:schemeClr val="tx2"/>
                </a:solidFill>
                <a:latin typeface="Times New Roman Antimatter" pitchFamily="18" charset="0"/>
                <a:ea typeface="ＤＦ流隷体W5" pitchFamily="65" charset="-128"/>
                <a:sym typeface="Wingdings" pitchFamily="2" charset="2"/>
              </a:rPr>
              <a:t>H</a:t>
            </a:r>
            <a:r>
              <a:rPr lang="en-US" altLang="ja-JP" sz="2400" baseline="30000" dirty="0">
                <a:solidFill>
                  <a:schemeClr val="tx2"/>
                </a:solidFill>
                <a:latin typeface="+mn-lt"/>
                <a:ea typeface="ＤＦ流隷体W5" pitchFamily="65" charset="-128"/>
                <a:sym typeface="Wingdings" pitchFamily="2" charset="2"/>
              </a:rPr>
              <a:t>+</a:t>
            </a:r>
            <a:r>
              <a:rPr lang="en-US" altLang="ja-JP" sz="2400" dirty="0">
                <a:solidFill>
                  <a:schemeClr val="tx2"/>
                </a:solidFill>
                <a:latin typeface="+mn-lt"/>
                <a:ea typeface="ＤＦ流隷体W5" pitchFamily="65" charset="-128"/>
                <a:sym typeface="Wingdings" pitchFamily="2" charset="2"/>
              </a:rPr>
              <a:t> + </a:t>
            </a:r>
            <a:r>
              <a:rPr lang="en-US" altLang="ja-JP" sz="2400" dirty="0" smtClean="0">
                <a:solidFill>
                  <a:schemeClr val="tx2"/>
                </a:solidFill>
                <a:ea typeface="ＤＦ流隷体W5" pitchFamily="65" charset="-128"/>
                <a:sym typeface="Wingdings" pitchFamily="2" charset="2"/>
              </a:rPr>
              <a:t>2</a:t>
            </a:r>
            <a:r>
              <a:rPr lang="en-US" altLang="ja-JP" sz="2400" dirty="0" smtClean="0">
                <a:solidFill>
                  <a:schemeClr val="tx2"/>
                </a:solidFill>
                <a:latin typeface="+mn-lt"/>
                <a:ea typeface="ＤＦ流隷体W5" pitchFamily="65" charset="-128"/>
                <a:sym typeface="Wingdings" pitchFamily="2" charset="2"/>
              </a:rPr>
              <a:t>e</a:t>
            </a:r>
            <a:r>
              <a:rPr lang="en-US" altLang="ja-JP" sz="2400" baseline="30000" dirty="0" smtClean="0">
                <a:solidFill>
                  <a:schemeClr val="tx2"/>
                </a:solidFill>
                <a:latin typeface="+mn-lt"/>
                <a:ea typeface="ＤＦ流隷体W5" pitchFamily="65" charset="-128"/>
                <a:sym typeface="Wingdings" pitchFamily="2" charset="2"/>
              </a:rPr>
              <a:t>-  </a:t>
            </a:r>
            <a:r>
              <a:rPr lang="en-US" altLang="ja-JP" sz="2400" dirty="0">
                <a:solidFill>
                  <a:schemeClr val="tx2"/>
                </a:solidFill>
                <a:latin typeface="+mn-lt"/>
                <a:ea typeface="ＤＦ流隷体W5" pitchFamily="65" charset="-128"/>
                <a:sym typeface="Wingdings" pitchFamily="2" charset="2"/>
              </a:rPr>
              <a:t>(</a:t>
            </a:r>
            <a:r>
              <a:rPr lang="en-US" altLang="ja-JP" sz="2400" dirty="0" err="1">
                <a:solidFill>
                  <a:schemeClr val="tx2"/>
                </a:solidFill>
                <a:latin typeface="+mn-lt"/>
                <a:ea typeface="ＤＦ流隷体W5" pitchFamily="65" charset="-128"/>
                <a:sym typeface="Wingdings" pitchFamily="2" charset="2"/>
              </a:rPr>
              <a:t>P.Perez</a:t>
            </a:r>
            <a:r>
              <a:rPr lang="en-US" altLang="ja-JP" sz="2400" dirty="0">
                <a:solidFill>
                  <a:schemeClr val="tx2"/>
                </a:solidFill>
                <a:latin typeface="+mn-lt"/>
                <a:ea typeface="ＤＦ流隷体W5" pitchFamily="65" charset="-128"/>
                <a:sym typeface="Wingdings" pitchFamily="2" charset="2"/>
              </a:rPr>
              <a:t>)</a:t>
            </a:r>
            <a:endParaRPr lang="en-US" altLang="ja-JP" sz="2400" dirty="0">
              <a:solidFill>
                <a:schemeClr val="tx2"/>
              </a:solidFill>
              <a:latin typeface="+mn-lt"/>
              <a:ea typeface="ＤＦ流隷体W5" pitchFamily="65" charset="-128"/>
            </a:endParaRPr>
          </a:p>
        </p:txBody>
      </p:sp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06" y="1111228"/>
            <a:ext cx="5857916" cy="3460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6773" name="Text Box 5"/>
          <p:cNvSpPr txBox="1">
            <a:spLocks noChangeArrowheads="1"/>
          </p:cNvSpPr>
          <p:nvPr/>
        </p:nvSpPr>
        <p:spPr bwMode="auto">
          <a:xfrm>
            <a:off x="-32" y="4572008"/>
            <a:ext cx="741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kumimoji="0" lang="en-US" altLang="ja-JP" dirty="0" err="1">
                <a:solidFill>
                  <a:schemeClr val="tx2"/>
                </a:solidFill>
                <a:latin typeface="+mn-lt"/>
                <a:ea typeface="ＤＦ流隷体W5" pitchFamily="65" charset="-128"/>
              </a:rPr>
              <a:t>J.Walz</a:t>
            </a:r>
            <a:r>
              <a:rPr kumimoji="0" lang="en-US" altLang="ja-JP" dirty="0">
                <a:solidFill>
                  <a:schemeClr val="tx2"/>
                </a:solidFill>
                <a:latin typeface="+mn-lt"/>
                <a:ea typeface="ＤＦ流隷体W5" pitchFamily="65" charset="-128"/>
              </a:rPr>
              <a:t>, et al., General relativity and gravitation 36(2004)561</a:t>
            </a:r>
          </a:p>
        </p:txBody>
      </p:sp>
      <p:sp>
        <p:nvSpPr>
          <p:cNvPr id="416774" name="Text Box 6"/>
          <p:cNvSpPr txBox="1">
            <a:spLocks noChangeArrowheads="1"/>
          </p:cNvSpPr>
          <p:nvPr/>
        </p:nvSpPr>
        <p:spPr bwMode="auto">
          <a:xfrm>
            <a:off x="1142976" y="5896293"/>
            <a:ext cx="6572296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 dirty="0" smtClean="0">
                <a:solidFill>
                  <a:schemeClr val="tx2"/>
                </a:solidFill>
                <a:latin typeface="Times New Roman Antimatter" pitchFamily="18" charset="0"/>
                <a:ea typeface="ＤＦ流隷体W5" pitchFamily="65" charset="-128"/>
              </a:rPr>
              <a:t>H</a:t>
            </a:r>
            <a:r>
              <a:rPr lang="en-US" altLang="ja-JP" sz="2400" baseline="30000" dirty="0">
                <a:solidFill>
                  <a:schemeClr val="tx2"/>
                </a:solidFill>
                <a:latin typeface="+mn-lt"/>
                <a:ea typeface="ＤＦ流隷体W5" pitchFamily="65" charset="-128"/>
              </a:rPr>
              <a:t>+</a:t>
            </a:r>
            <a:r>
              <a:rPr lang="en-US" altLang="ja-JP" sz="2400" dirty="0">
                <a:solidFill>
                  <a:schemeClr val="tx2"/>
                </a:solidFill>
                <a:latin typeface="+mn-lt"/>
                <a:ea typeface="ＤＦ流隷体W5" pitchFamily="65" charset="-128"/>
              </a:rPr>
              <a:t> + Be</a:t>
            </a:r>
            <a:r>
              <a:rPr lang="en-US" altLang="ja-JP" sz="2400" baseline="30000" dirty="0">
                <a:solidFill>
                  <a:schemeClr val="tx2"/>
                </a:solidFill>
                <a:latin typeface="+mn-lt"/>
                <a:ea typeface="ＤＦ流隷体W5" pitchFamily="65" charset="-128"/>
              </a:rPr>
              <a:t>+</a:t>
            </a:r>
            <a:r>
              <a:rPr lang="en-US" altLang="ja-JP" sz="2400" dirty="0">
                <a:solidFill>
                  <a:schemeClr val="tx2"/>
                </a:solidFill>
                <a:latin typeface="+mn-lt"/>
                <a:ea typeface="ＤＦ流隷体W5" pitchFamily="65" charset="-128"/>
              </a:rPr>
              <a:t> </a:t>
            </a:r>
            <a:r>
              <a:rPr lang="en-US" altLang="ja-JP" sz="2400" dirty="0">
                <a:solidFill>
                  <a:schemeClr val="tx2"/>
                </a:solidFill>
                <a:latin typeface="+mn-lt"/>
                <a:ea typeface="ＤＦ流隷体W5" pitchFamily="65" charset="-128"/>
                <a:sym typeface="Wingdings" pitchFamily="2" charset="2"/>
              </a:rPr>
              <a:t> laser cooling </a:t>
            </a:r>
            <a:r>
              <a:rPr lang="en-US" altLang="ja-JP" sz="2400" dirty="0" smtClean="0">
                <a:solidFill>
                  <a:schemeClr val="tx2"/>
                </a:solidFill>
                <a:latin typeface="+mn-lt"/>
                <a:ea typeface="ＤＦ流隷体W5" pitchFamily="65" charset="-128"/>
                <a:sym typeface="Wingdings" pitchFamily="2" charset="2"/>
              </a:rPr>
              <a:t> </a:t>
            </a:r>
            <a:r>
              <a:rPr lang="en-US" altLang="ja-JP" sz="2400" dirty="0" smtClean="0">
                <a:solidFill>
                  <a:schemeClr val="tx2"/>
                </a:solidFill>
                <a:latin typeface="Times New Roman Antimatter" pitchFamily="18" charset="0"/>
                <a:ea typeface="ＤＦ流隷体W5" pitchFamily="65" charset="-128"/>
                <a:sym typeface="Wingdings" pitchFamily="2" charset="2"/>
              </a:rPr>
              <a:t>H</a:t>
            </a:r>
            <a:r>
              <a:rPr lang="en-US" altLang="ja-JP" sz="2400" baseline="30000" dirty="0">
                <a:solidFill>
                  <a:schemeClr val="tx2"/>
                </a:solidFill>
                <a:latin typeface="+mn-lt"/>
                <a:ea typeface="ＤＦ流隷体W5" pitchFamily="65" charset="-128"/>
                <a:sym typeface="Wingdings" pitchFamily="2" charset="2"/>
              </a:rPr>
              <a:t>+</a:t>
            </a:r>
            <a:r>
              <a:rPr lang="en-US" altLang="ja-JP" sz="2400" dirty="0">
                <a:solidFill>
                  <a:schemeClr val="tx2"/>
                </a:solidFill>
                <a:latin typeface="+mn-lt"/>
                <a:ea typeface="ＤＦ流隷体W5" pitchFamily="65" charset="-128"/>
                <a:sym typeface="Wingdings" pitchFamily="2" charset="2"/>
              </a:rPr>
              <a:t> + </a:t>
            </a:r>
            <a:r>
              <a:rPr lang="en-US" altLang="ja-JP" sz="2400" dirty="0" err="1">
                <a:solidFill>
                  <a:schemeClr val="tx2"/>
                </a:solidFill>
                <a:latin typeface="+mn-lt"/>
                <a:ea typeface="ＤＦ流隷体W5" pitchFamily="65" charset="-128"/>
                <a:sym typeface="Wingdings" pitchFamily="2" charset="2"/>
              </a:rPr>
              <a:t>hv</a:t>
            </a:r>
            <a:r>
              <a:rPr lang="en-US" altLang="ja-JP" sz="2400" dirty="0">
                <a:solidFill>
                  <a:schemeClr val="tx2"/>
                </a:solidFill>
                <a:latin typeface="+mn-lt"/>
                <a:ea typeface="ＤＦ流隷体W5" pitchFamily="65" charset="-128"/>
                <a:sym typeface="Wingdings" pitchFamily="2" charset="2"/>
              </a:rPr>
              <a:t>  </a:t>
            </a:r>
            <a:r>
              <a:rPr lang="en-US" altLang="ja-JP" sz="2400" dirty="0" smtClean="0">
                <a:solidFill>
                  <a:schemeClr val="tx2"/>
                </a:solidFill>
                <a:latin typeface="Times New Roman Antimatter" pitchFamily="18" charset="0"/>
                <a:ea typeface="ＤＦ流隷体W5" pitchFamily="65" charset="-128"/>
                <a:sym typeface="Wingdings" pitchFamily="2" charset="2"/>
              </a:rPr>
              <a:t>H</a:t>
            </a:r>
            <a:r>
              <a:rPr lang="en-US" altLang="ja-JP" sz="2400" dirty="0" smtClean="0">
                <a:solidFill>
                  <a:schemeClr val="tx2"/>
                </a:solidFill>
                <a:latin typeface="+mn-lt"/>
                <a:ea typeface="ＤＦ流隷体W5" pitchFamily="65" charset="-128"/>
                <a:sym typeface="Wingdings" pitchFamily="2" charset="2"/>
              </a:rPr>
              <a:t> </a:t>
            </a:r>
            <a:r>
              <a:rPr lang="en-US" altLang="ja-JP" sz="2400" dirty="0">
                <a:solidFill>
                  <a:schemeClr val="tx2"/>
                </a:solidFill>
                <a:latin typeface="+mn-lt"/>
                <a:ea typeface="ＤＦ流隷体W5" pitchFamily="65" charset="-128"/>
                <a:sym typeface="Wingdings" pitchFamily="2" charset="2"/>
              </a:rPr>
              <a:t>+ e</a:t>
            </a:r>
            <a:r>
              <a:rPr lang="en-US" altLang="ja-JP" sz="2400" baseline="30000" dirty="0">
                <a:solidFill>
                  <a:schemeClr val="tx2"/>
                </a:solidFill>
                <a:latin typeface="+mn-lt"/>
                <a:ea typeface="ＤＦ流隷体W5" pitchFamily="65" charset="-128"/>
                <a:sym typeface="Wingdings" pitchFamily="2" charset="2"/>
              </a:rPr>
              <a:t>+</a:t>
            </a:r>
          </a:p>
        </p:txBody>
      </p:sp>
      <p:sp>
        <p:nvSpPr>
          <p:cNvPr id="416775" name="Text Box 7"/>
          <p:cNvSpPr txBox="1">
            <a:spLocks noChangeArrowheads="1"/>
          </p:cNvSpPr>
          <p:nvPr/>
        </p:nvSpPr>
        <p:spPr bwMode="auto">
          <a:xfrm rot="20419437">
            <a:off x="6436981" y="5244480"/>
            <a:ext cx="2376391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 dirty="0">
                <a:latin typeface="+mn-lt"/>
                <a:ea typeface="ＤＦ流隷体W5" pitchFamily="65" charset="-128"/>
                <a:sym typeface="Wingdings" pitchFamily="2" charset="2"/>
              </a:rPr>
              <a:t></a:t>
            </a:r>
            <a:r>
              <a:rPr lang="en-US" altLang="ja-JP" sz="2400" dirty="0">
                <a:latin typeface="+mn-lt"/>
                <a:ea typeface="ＤＦ流隷体W5" pitchFamily="65" charset="-128"/>
              </a:rPr>
              <a:t>recoil energy?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8816" y="1071546"/>
            <a:ext cx="2933068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テキスト ボックス 10"/>
          <p:cNvSpPr txBox="1"/>
          <p:nvPr/>
        </p:nvSpPr>
        <p:spPr>
          <a:xfrm>
            <a:off x="500034" y="285728"/>
            <a:ext cx="8286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dirty="0" smtClean="0">
                <a:solidFill>
                  <a:schemeClr val="tx2"/>
                </a:solidFill>
                <a:latin typeface="+mn-lt"/>
                <a:ea typeface="ＤＦ流隷体W5" pitchFamily="65" charset="-128"/>
              </a:rPr>
              <a:t>Free Fall: </a:t>
            </a:r>
            <a:r>
              <a:rPr kumimoji="1" lang="en-US" altLang="ja-JP" sz="4400" dirty="0" err="1" smtClean="0">
                <a:solidFill>
                  <a:schemeClr val="tx2"/>
                </a:solidFill>
                <a:latin typeface="+mn-lt"/>
                <a:ea typeface="ＤＦ流隷体W5" pitchFamily="65" charset="-128"/>
              </a:rPr>
              <a:t>P.Perez</a:t>
            </a:r>
            <a:r>
              <a:rPr kumimoji="1" lang="en-US" altLang="ja-JP" sz="4400" dirty="0" smtClean="0">
                <a:solidFill>
                  <a:schemeClr val="tx2"/>
                </a:solidFill>
                <a:latin typeface="+mn-lt"/>
                <a:ea typeface="ＤＦ流隷体W5" pitchFamily="65" charset="-128"/>
              </a:rPr>
              <a:t> (Sacley) </a:t>
            </a:r>
          </a:p>
        </p:txBody>
      </p:sp>
    </p:spTree>
    <p:extLst>
      <p:ext uri="{BB962C8B-B14F-4D97-AF65-F5344CB8AC3E}">
        <p14:creationId xmlns:p14="http://schemas.microsoft.com/office/powerpoint/2010/main" val="2734778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6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416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6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6771" grpId="0"/>
      <p:bldP spid="416774" grpId="0"/>
      <p:bldP spid="41677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5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1533542"/>
            <a:ext cx="4267200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35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1060730" y="2011048"/>
            <a:ext cx="2807697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テキスト ボックス 3"/>
          <p:cNvSpPr txBox="1"/>
          <p:nvPr/>
        </p:nvSpPr>
        <p:spPr>
          <a:xfrm>
            <a:off x="214282" y="500042"/>
            <a:ext cx="80724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ＭＳ 明朝" pitchFamily="17" charset="-128"/>
              </a:rPr>
              <a:t>Future possibilities: </a:t>
            </a:r>
            <a:r>
              <a:rPr kumimoji="1" lang="en-US" altLang="ja-JP" sz="4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 Antimatter" pitchFamily="18" charset="0"/>
                <a:ea typeface="ＭＳ 明朝" pitchFamily="17" charset="-128"/>
              </a:rPr>
              <a:t>d</a:t>
            </a:r>
            <a:r>
              <a:rPr kumimoji="1" lang="en-US" altLang="ja-JP" sz="4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ＭＳ 明朝" pitchFamily="17" charset="-128"/>
              </a:rPr>
              <a:t>s</a:t>
            </a:r>
            <a:endParaRPr kumimoji="1" lang="ja-JP" altLang="en-US" sz="4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ＭＳ 明朝" pitchFamily="17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67544" y="1484784"/>
            <a:ext cx="3214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 Antimatter" pitchFamily="18" charset="0"/>
                <a:ea typeface="ＤＦ流隷体W5" pitchFamily="65" charset="-128"/>
              </a:rPr>
              <a:t>p </a:t>
            </a:r>
            <a:r>
              <a:rPr lang="ja-JP" alt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 Antimatter" pitchFamily="18" charset="0"/>
                <a:ea typeface="ＤＦ流隷体W5" pitchFamily="65" charset="-128"/>
              </a:rPr>
              <a:t> </a:t>
            </a:r>
            <a:r>
              <a:rPr kumimoji="1" lang="en-US" altLang="ja-JP" sz="24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ＤＦ流隷体W5" pitchFamily="65" charset="-128"/>
              </a:rPr>
              <a:t>+</a:t>
            </a:r>
            <a:r>
              <a:rPr kumimoji="1" lang="en-US" altLang="ja-JP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 Antimatter" pitchFamily="18" charset="0"/>
                <a:ea typeface="ＤＦ流隷体W5" pitchFamily="65" charset="-128"/>
              </a:rPr>
              <a:t> p  </a:t>
            </a:r>
            <a:r>
              <a:rPr kumimoji="1" lang="en-US" altLang="ja-JP" sz="24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ＤＦ流隷体W5" pitchFamily="65" charset="-128"/>
                <a:sym typeface="Wingdings" pitchFamily="2" charset="2"/>
              </a:rPr>
              <a:t></a:t>
            </a:r>
            <a:r>
              <a:rPr kumimoji="1" lang="en-US" altLang="ja-JP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 Antimatter" pitchFamily="18" charset="0"/>
                <a:ea typeface="ＤＦ流隷体W5" pitchFamily="65" charset="-128"/>
                <a:sym typeface="Wingdings" pitchFamily="2" charset="2"/>
              </a:rPr>
              <a:t>  d   </a:t>
            </a:r>
            <a:r>
              <a:rPr kumimoji="1" lang="en-US" altLang="ja-JP" sz="24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ＤＦ流隷体W5" pitchFamily="65" charset="-128"/>
                <a:sym typeface="Wingdings" pitchFamily="2" charset="2"/>
              </a:rPr>
              <a:t>+</a:t>
            </a:r>
            <a:r>
              <a:rPr kumimoji="1" lang="en-US" altLang="ja-JP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 Antimatter" pitchFamily="18" charset="0"/>
                <a:ea typeface="ＤＦ流隷体W5" pitchFamily="65" charset="-128"/>
                <a:sym typeface="Wingdings" pitchFamily="2" charset="2"/>
              </a:rPr>
              <a:t> </a:t>
            </a:r>
            <a:r>
              <a:rPr kumimoji="1" lang="en-US" altLang="ja-JP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ymbol" pitchFamily="18" charset="2"/>
                <a:ea typeface="ＤＦ流隷体W5" pitchFamily="65" charset="-128"/>
                <a:sym typeface="Wingdings" pitchFamily="2" charset="2"/>
              </a:rPr>
              <a:t>p</a:t>
            </a:r>
            <a:r>
              <a:rPr kumimoji="1" lang="en-US" altLang="ja-JP" sz="24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 Antimatter" pitchFamily="18" charset="0"/>
                <a:ea typeface="ＤＦ流隷体W5" pitchFamily="65" charset="-128"/>
                <a:sym typeface="Wingdings" pitchFamily="2" charset="2"/>
              </a:rPr>
              <a:t>+</a:t>
            </a:r>
            <a:endParaRPr kumimoji="1" lang="ja-JP" altLang="en-US" sz="2400" baseline="30000" dirty="0">
              <a:solidFill>
                <a:schemeClr val="tx1">
                  <a:lumMod val="65000"/>
                  <a:lumOff val="35000"/>
                </a:schemeClr>
              </a:solidFill>
              <a:latin typeface="Times New Roman Antimatter" pitchFamily="18" charset="0"/>
              <a:ea typeface="ＤＦ流隷体W5" pitchFamily="65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95536" y="6135687"/>
            <a:ext cx="5296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ＭＳ 明朝" pitchFamily="17" charset="-128"/>
                <a:cs typeface="Times New Roman" pitchFamily="18" charset="0"/>
              </a:rPr>
              <a:t>D.Moehl</a:t>
            </a:r>
            <a:r>
              <a:rPr kumimoji="1" lang="en-US" altLang="ja-JP" sz="24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ＭＳ 明朝" pitchFamily="17" charset="-128"/>
                <a:cs typeface="Times New Roman" pitchFamily="18" charset="0"/>
              </a:rPr>
              <a:t> &amp; K. Killian, H. </a:t>
            </a:r>
            <a:r>
              <a:rPr kumimoji="1" lang="en-US" altLang="ja-JP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ＭＳ 明朝" pitchFamily="17" charset="-128"/>
                <a:cs typeface="Times New Roman" pitchFamily="18" charset="0"/>
              </a:rPr>
              <a:t>Pilkuhn</a:t>
            </a:r>
            <a:r>
              <a:rPr kumimoji="1" lang="en-US" altLang="ja-JP" sz="24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ＭＳ 明朝" pitchFamily="17" charset="-128"/>
                <a:cs typeface="Times New Roman" pitchFamily="18" charset="0"/>
              </a:rPr>
              <a:t>, H. </a:t>
            </a:r>
            <a:r>
              <a:rPr kumimoji="1" lang="en-US" altLang="ja-JP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ＭＳ 明朝" pitchFamily="17" charset="-128"/>
                <a:cs typeface="Times New Roman" pitchFamily="18" charset="0"/>
              </a:rPr>
              <a:t>Poth</a:t>
            </a:r>
            <a:endParaRPr kumimoji="1" lang="ja-JP" altLang="en-US" sz="2400" dirty="0">
              <a:solidFill>
                <a:schemeClr val="tx1">
                  <a:lumMod val="65000"/>
                  <a:lumOff val="35000"/>
                </a:schemeClr>
              </a:solidFill>
              <a:ea typeface="ＭＳ 明朝" pitchFamily="17" charset="-128"/>
              <a:cs typeface="Times New Roman" pitchFamily="18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25746" y="1916832"/>
            <a:ext cx="3786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 Antimatter" pitchFamily="18" charset="0"/>
              </a:rPr>
              <a:t>(</a:t>
            </a:r>
            <a:r>
              <a:rPr kumimoji="1" lang="en-US" altLang="ja-JP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 Antimatter" pitchFamily="18" charset="0"/>
              </a:rPr>
              <a:t>uud</a:t>
            </a:r>
            <a:r>
              <a:rPr kumimoji="1" lang="en-US" altLang="ja-JP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+ </a:t>
            </a:r>
            <a:r>
              <a:rPr kumimoji="1" lang="en-US" altLang="ja-JP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 Antimatter" pitchFamily="18" charset="0"/>
              </a:rPr>
              <a:t>uud</a:t>
            </a:r>
            <a:r>
              <a:rPr kumimoji="1" lang="en-US" altLang="ja-JP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kumimoji="1" lang="en-US" altLang="ja-JP" sz="2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Wingdings" pitchFamily="2" charset="2"/>
              </a:rPr>
              <a:t></a:t>
            </a:r>
            <a:r>
              <a:rPr kumimoji="1" lang="en-US" altLang="ja-JP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kumimoji="1" lang="en-US" altLang="ja-JP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 Antimatter" pitchFamily="18" charset="0"/>
              </a:rPr>
              <a:t>uududd</a:t>
            </a:r>
            <a:r>
              <a:rPr kumimoji="1" lang="en-US" altLang="ja-JP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+ </a:t>
            </a:r>
            <a:r>
              <a:rPr kumimoji="1" lang="en-US" altLang="ja-JP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 Antimatter" pitchFamily="18" charset="0"/>
              </a:rPr>
              <a:t>u</a:t>
            </a:r>
            <a:r>
              <a:rPr kumimoji="1" lang="en-US" altLang="ja-JP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</a:t>
            </a:r>
            <a:r>
              <a:rPr kumimoji="1" lang="en-US" altLang="ja-JP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kumimoji="1" lang="ja-JP" alt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35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643050"/>
            <a:ext cx="8459612" cy="3690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テキスト ボックス 3"/>
          <p:cNvSpPr txBox="1"/>
          <p:nvPr/>
        </p:nvSpPr>
        <p:spPr>
          <a:xfrm>
            <a:off x="6588224" y="6207695"/>
            <a:ext cx="2412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err="1" smtClean="0"/>
              <a:t>Nagamine</a:t>
            </a:r>
            <a:r>
              <a:rPr lang="en-US" altLang="ja-JP" sz="2400" dirty="0" smtClean="0"/>
              <a:t> et al.</a:t>
            </a:r>
            <a:endParaRPr lang="en-US" sz="24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85720" y="159229"/>
            <a:ext cx="85725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Future possibilities: Tabletop </a:t>
            </a:r>
            <a:r>
              <a:rPr lang="en-US" altLang="ja-JP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ymbol" pitchFamily="18" charset="2"/>
              </a:rPr>
              <a:t>m</a:t>
            </a:r>
            <a:r>
              <a:rPr lang="en-US" altLang="ja-JP" sz="44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+</a:t>
            </a:r>
            <a:r>
              <a:rPr lang="en-US" altLang="ja-JP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generator for </a:t>
            </a:r>
            <a:r>
              <a:rPr lang="en-US" altLang="ja-JP" sz="4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ymbol" pitchFamily="18" charset="2"/>
              </a:rPr>
              <a:t>m</a:t>
            </a:r>
            <a:r>
              <a:rPr lang="en-US" altLang="ja-JP" sz="4400" baseline="30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+</a:t>
            </a:r>
            <a:r>
              <a:rPr lang="en-US" altLang="ja-JP" sz="4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 Antimatter" pitchFamily="18" charset="0"/>
              </a:rPr>
              <a:t>p</a:t>
            </a:r>
            <a:r>
              <a:rPr lang="en-US" altLang="ja-JP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study</a:t>
            </a:r>
            <a:endParaRPr lang="en-US" sz="4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28596" y="5500702"/>
            <a:ext cx="84296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err="1" smtClean="0">
                <a:latin typeface="Symbol" pitchFamily="18" charset="2"/>
              </a:rPr>
              <a:t>m</a:t>
            </a:r>
            <a:r>
              <a:rPr lang="en-US" altLang="ja-JP" sz="2400" baseline="30000" dirty="0" err="1" smtClean="0">
                <a:latin typeface="Symbol" pitchFamily="18" charset="2"/>
              </a:rPr>
              <a:t>+</a:t>
            </a:r>
            <a:r>
              <a:rPr lang="en-US" altLang="ja-JP" sz="2400" dirty="0" err="1" smtClean="0">
                <a:latin typeface="Times New Roman Antimatter" pitchFamily="18" charset="0"/>
              </a:rPr>
              <a:t>p</a:t>
            </a:r>
            <a:r>
              <a:rPr lang="en-US" altLang="ja-JP" sz="2400" dirty="0" smtClean="0">
                <a:latin typeface="Times New Roman Antimatter" pitchFamily="18" charset="0"/>
              </a:rPr>
              <a:t> </a:t>
            </a:r>
            <a:r>
              <a:rPr lang="en-US" altLang="ja-JP" sz="2400" dirty="0" err="1" smtClean="0"/>
              <a:t>vs</a:t>
            </a:r>
            <a:r>
              <a:rPr lang="en-US" altLang="ja-JP" sz="2400" dirty="0" smtClean="0"/>
              <a:t> </a:t>
            </a:r>
            <a:r>
              <a:rPr lang="en-US" altLang="ja-JP" sz="2400" dirty="0" smtClean="0">
                <a:latin typeface="Symbol" pitchFamily="18" charset="2"/>
              </a:rPr>
              <a:t>m</a:t>
            </a:r>
            <a:r>
              <a:rPr lang="en-US" altLang="ja-JP" sz="2400" baseline="30000" dirty="0" smtClean="0"/>
              <a:t>-</a:t>
            </a:r>
            <a:r>
              <a:rPr lang="en-US" altLang="ja-JP" sz="2400" dirty="0" smtClean="0"/>
              <a:t>p is expected to be more sensitive to the CPTV than </a:t>
            </a:r>
            <a:r>
              <a:rPr lang="en-US" altLang="ja-JP" sz="2400" dirty="0" smtClean="0">
                <a:latin typeface="Times New Roman Antimatter" pitchFamily="18" charset="0"/>
              </a:rPr>
              <a:t>H</a:t>
            </a:r>
            <a:r>
              <a:rPr lang="en-US" altLang="ja-JP" sz="2400" dirty="0" smtClean="0"/>
              <a:t> </a:t>
            </a:r>
            <a:r>
              <a:rPr lang="en-US" altLang="ja-JP" sz="2400" dirty="0" err="1" smtClean="0"/>
              <a:t>vs</a:t>
            </a:r>
            <a:r>
              <a:rPr lang="en-US" altLang="ja-JP" sz="2400" dirty="0" smtClean="0"/>
              <a:t> 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21271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15888"/>
            <a:ext cx="8424863" cy="144145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altLang="ja-JP" dirty="0" smtClean="0">
                <a:solidFill>
                  <a:schemeClr val="tx2"/>
                </a:solidFill>
                <a:latin typeface="+mn-lt"/>
                <a:ea typeface="ＤＦ流隷体W5" pitchFamily="65" charset="-128"/>
              </a:rPr>
              <a:t>Summary and outlook</a:t>
            </a:r>
          </a:p>
        </p:txBody>
      </p:sp>
      <p:sp>
        <p:nvSpPr>
          <p:cNvPr id="49154" name="Rectangle 3"/>
          <p:cNvSpPr>
            <a:spLocks noGrp="1" noChangeArrowheads="1"/>
          </p:cNvSpPr>
          <p:nvPr>
            <p:ph idx="1"/>
          </p:nvPr>
        </p:nvSpPr>
        <p:spPr>
          <a:xfrm>
            <a:off x="536578" y="1340768"/>
            <a:ext cx="8107388" cy="4896544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altLang="ja-JP" sz="2400" dirty="0" smtClean="0">
                <a:ea typeface="ＤＦ流隷体W5" pitchFamily="65" charset="-128"/>
              </a:rPr>
              <a:t> Antimatter matters: successful manipulation of </a:t>
            </a:r>
            <a:r>
              <a:rPr lang="en-US" altLang="ja-JP" sz="2400" dirty="0" err="1" smtClean="0">
                <a:latin typeface="Times New Roman Antimatter" pitchFamily="18" charset="0"/>
                <a:ea typeface="ＤＦ流隷体W5" pitchFamily="65" charset="-128"/>
              </a:rPr>
              <a:t>H</a:t>
            </a:r>
            <a:r>
              <a:rPr lang="en-US" altLang="ja-JP" sz="2400" dirty="0" err="1" smtClean="0">
                <a:ea typeface="ＤＦ流隷体W5" pitchFamily="65" charset="-128"/>
              </a:rPr>
              <a:t>s</a:t>
            </a:r>
            <a:r>
              <a:rPr lang="en-US" altLang="ja-JP" sz="2400" dirty="0" smtClean="0">
                <a:ea typeface="ＤＦ流隷体W5" pitchFamily="65" charset="-128"/>
              </a:rPr>
              <a:t>, i.e., fundamental symmetry will soon be tested employing atomic physics/atomic collision physics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altLang="ja-JP" sz="2400" dirty="0" smtClean="0">
                <a:ea typeface="ＤＦ流隷体W5" pitchFamily="65" charset="-128"/>
              </a:rPr>
              <a:t>             ground-state hyperfine transitions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altLang="ja-JP" sz="2400" dirty="0">
                <a:ea typeface="ＤＦ流隷体W5" pitchFamily="65" charset="-128"/>
              </a:rPr>
              <a:t> </a:t>
            </a:r>
            <a:r>
              <a:rPr lang="en-US" altLang="ja-JP" sz="2400" dirty="0" smtClean="0">
                <a:ea typeface="ＤＦ流隷体W5" pitchFamily="65" charset="-128"/>
              </a:rPr>
              <a:t>            1S-2S transition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altLang="ja-JP" sz="2400" dirty="0">
                <a:ea typeface="ＤＦ流隷体W5" pitchFamily="65" charset="-128"/>
              </a:rPr>
              <a:t> </a:t>
            </a:r>
            <a:r>
              <a:rPr lang="en-US" altLang="ja-JP" sz="2400" dirty="0" smtClean="0">
                <a:ea typeface="ＤＦ流隷体W5" pitchFamily="65" charset="-128"/>
              </a:rPr>
              <a:t>            </a:t>
            </a:r>
            <a:r>
              <a:rPr lang="en-US" altLang="ja-JP" sz="2400" dirty="0" smtClean="0">
                <a:latin typeface="Times New Roman Antimatter" pitchFamily="18" charset="0"/>
                <a:ea typeface="ＤＦ流隷体W5" pitchFamily="65" charset="-128"/>
              </a:rPr>
              <a:t>p</a:t>
            </a:r>
            <a:r>
              <a:rPr lang="en-US" altLang="ja-JP" sz="2400" dirty="0" smtClean="0">
                <a:ea typeface="ＤＦ流隷体W5" pitchFamily="65" charset="-128"/>
              </a:rPr>
              <a:t>/p spin-flip comparison </a:t>
            </a:r>
            <a:r>
              <a:rPr lang="en-US" altLang="ja-JP" sz="2400" dirty="0" smtClean="0">
                <a:ea typeface="ＤＦ流隷体W5" pitchFamily="65" charset="-128"/>
                <a:sym typeface="Wingdings" pitchFamily="2" charset="2"/>
              </a:rPr>
              <a:t> S. Ulmer</a:t>
            </a:r>
            <a:endParaRPr lang="en-US" altLang="ja-JP" sz="2400" dirty="0" smtClean="0">
              <a:ea typeface="ＤＦ流隷体W5" pitchFamily="65" charset="-128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altLang="ja-JP" sz="2400" dirty="0">
              <a:ea typeface="ＤＦ流隷体W5" pitchFamily="65" charset="-128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altLang="ja-JP" sz="2400" dirty="0" smtClean="0">
                <a:ea typeface="ＤＦ流隷体W5" pitchFamily="65" charset="-128"/>
              </a:rPr>
              <a:t>Atomic collision matters to synthesize </a:t>
            </a:r>
            <a:r>
              <a:rPr lang="en-US" altLang="ja-JP" sz="2400" dirty="0" smtClean="0">
                <a:latin typeface="Times New Roman Antimatter" pitchFamily="18" charset="0"/>
                <a:ea typeface="ＤＦ流隷体W5" pitchFamily="65" charset="-128"/>
              </a:rPr>
              <a:t>H</a:t>
            </a:r>
            <a:r>
              <a:rPr lang="en-US" altLang="ja-JP" sz="2400" dirty="0" smtClean="0">
                <a:ea typeface="ＤＦ流隷体W5" pitchFamily="65" charset="-128"/>
              </a:rPr>
              <a:t> and </a:t>
            </a:r>
            <a:r>
              <a:rPr lang="en-US" altLang="ja-JP" sz="2400" dirty="0" smtClean="0">
                <a:latin typeface="Times New Roman Antimatter" pitchFamily="18" charset="0"/>
                <a:ea typeface="ＤＦ流隷体W5" pitchFamily="65" charset="-128"/>
              </a:rPr>
              <a:t>H</a:t>
            </a:r>
            <a:r>
              <a:rPr lang="en-US" altLang="ja-JP" sz="2400" baseline="30000" dirty="0" smtClean="0">
                <a:ea typeface="ＤＦ流隷体W5" pitchFamily="65" charset="-128"/>
              </a:rPr>
              <a:t>+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altLang="ja-JP" sz="2400" dirty="0" smtClean="0">
                <a:ea typeface="ＤＦ流隷体W5" pitchFamily="65" charset="-128"/>
              </a:rPr>
              <a:t>             antimatter(</a:t>
            </a:r>
            <a:r>
              <a:rPr lang="en-US" altLang="ja-JP" sz="2400" dirty="0" smtClean="0">
                <a:latin typeface="Times New Roman Antimatter" pitchFamily="18" charset="0"/>
                <a:ea typeface="ＤＦ流隷体W5" pitchFamily="65" charset="-128"/>
              </a:rPr>
              <a:t>H</a:t>
            </a:r>
            <a:r>
              <a:rPr lang="en-US" altLang="ja-JP" sz="2400" dirty="0" smtClean="0">
                <a:ea typeface="ＤＦ流隷体W5" pitchFamily="65" charset="-128"/>
              </a:rPr>
              <a:t>)-matter(the earth) interaction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altLang="ja-JP" sz="2400" dirty="0">
              <a:ea typeface="ＤＦ流隷体W5" pitchFamily="65" charset="-128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altLang="ja-JP" sz="2400" dirty="0" smtClean="0">
                <a:ea typeface="ＤＦ流隷体W5" pitchFamily="65" charset="-128"/>
              </a:rPr>
              <a:t>ELENA provides 10-100 times more </a:t>
            </a:r>
            <a:r>
              <a:rPr lang="en-US" altLang="ja-JP" sz="2400" dirty="0" err="1" smtClean="0">
                <a:latin typeface="Times New Roman Antimatter" pitchFamily="18" charset="0"/>
                <a:ea typeface="ＤＦ流隷体W5" pitchFamily="65" charset="-128"/>
              </a:rPr>
              <a:t>p</a:t>
            </a:r>
            <a:r>
              <a:rPr lang="en-US" altLang="ja-JP" sz="2400" dirty="0" err="1" smtClean="0">
                <a:ea typeface="ＤＦ流隷体W5" pitchFamily="65" charset="-128"/>
              </a:rPr>
              <a:t>s</a:t>
            </a:r>
            <a:r>
              <a:rPr lang="en-US" altLang="ja-JP" sz="2400" dirty="0" smtClean="0">
                <a:ea typeface="ＤＦ流隷体W5" pitchFamily="65" charset="-128"/>
              </a:rPr>
              <a:t>, which really matters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altLang="ja-JP" sz="2400" dirty="0" smtClean="0">
                <a:ea typeface="ＤＦ流隷体W5" pitchFamily="65" charset="-128"/>
              </a:rPr>
              <a:t> 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altLang="ja-JP" sz="2400" dirty="0" smtClean="0">
                <a:ea typeface="ＤＦ流隷体W5" pitchFamily="65" charset="-128"/>
              </a:rPr>
              <a:t> ( </a:t>
            </a:r>
            <a:r>
              <a:rPr lang="en-US" altLang="ja-JP" sz="2400" dirty="0" smtClean="0">
                <a:latin typeface="Times New Roman Antimatter" pitchFamily="18" charset="0"/>
                <a:ea typeface="ＤＦ流隷体W5" pitchFamily="65" charset="-128"/>
              </a:rPr>
              <a:t>p</a:t>
            </a:r>
            <a:r>
              <a:rPr lang="en-US" altLang="ja-JP" sz="2400" dirty="0" smtClean="0">
                <a:latin typeface="Symbol" pitchFamily="18" charset="2"/>
                <a:ea typeface="ＤＦ流隷体W5" pitchFamily="65" charset="-128"/>
              </a:rPr>
              <a:t>m</a:t>
            </a:r>
            <a:r>
              <a:rPr lang="en-US" altLang="ja-JP" sz="2400" baseline="30000" dirty="0" smtClean="0">
                <a:ea typeface="ＤＦ流隷体W5" pitchFamily="65" charset="-128"/>
              </a:rPr>
              <a:t>+</a:t>
            </a:r>
            <a:r>
              <a:rPr lang="en-US" altLang="ja-JP" sz="2400" dirty="0" smtClean="0">
                <a:ea typeface="ＤＦ流隷体W5" pitchFamily="65" charset="-128"/>
              </a:rPr>
              <a:t> </a:t>
            </a:r>
            <a:r>
              <a:rPr lang="en-US" altLang="ja-JP" sz="2400" dirty="0" err="1" smtClean="0">
                <a:ea typeface="ＤＦ流隷体W5" pitchFamily="65" charset="-128"/>
              </a:rPr>
              <a:t>vs</a:t>
            </a:r>
            <a:r>
              <a:rPr lang="en-US" altLang="ja-JP" sz="2400" dirty="0" smtClean="0">
                <a:ea typeface="ＤＦ流隷体W5" pitchFamily="65" charset="-128"/>
              </a:rPr>
              <a:t> p</a:t>
            </a:r>
            <a:r>
              <a:rPr lang="en-US" altLang="ja-JP" sz="2400" dirty="0" smtClean="0">
                <a:latin typeface="Symbol" pitchFamily="18" charset="2"/>
                <a:ea typeface="ＤＦ流隷体W5" pitchFamily="65" charset="-128"/>
              </a:rPr>
              <a:t>m</a:t>
            </a:r>
            <a:r>
              <a:rPr lang="en-US" altLang="ja-JP" sz="2400" baseline="30000" dirty="0" smtClean="0">
                <a:ea typeface="ＤＦ流隷体W5" pitchFamily="65" charset="-128"/>
              </a:rPr>
              <a:t>-</a:t>
            </a:r>
            <a:r>
              <a:rPr lang="en-US" altLang="ja-JP" sz="2400" dirty="0" smtClean="0">
                <a:ea typeface="ＤＦ流隷体W5" pitchFamily="65" charset="-128"/>
              </a:rPr>
              <a:t>), </a:t>
            </a:r>
            <a:r>
              <a:rPr lang="en-US" altLang="ja-JP" sz="2400" dirty="0" smtClean="0">
                <a:latin typeface="Times New Roman Antimatter" pitchFamily="18" charset="0"/>
                <a:ea typeface="ＤＦ流隷体W5" pitchFamily="65" charset="-128"/>
              </a:rPr>
              <a:t>d</a:t>
            </a:r>
            <a:r>
              <a:rPr lang="en-US" altLang="ja-JP" sz="2400" dirty="0" smtClean="0">
                <a:ea typeface="ＤＦ流隷体W5" pitchFamily="65" charset="-128"/>
              </a:rPr>
              <a:t>?, antimatter chemistry….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altLang="ja-JP" sz="2400" baseline="30000" dirty="0" smtClean="0">
              <a:ea typeface="ＤＦ流隷体W5" pitchFamily="6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009919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-27384"/>
            <a:ext cx="11305256" cy="7536838"/>
          </a:xfrm>
          <a:prstGeom prst="rect">
            <a:avLst/>
          </a:prstGeom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142976" y="116632"/>
            <a:ext cx="6858048" cy="76944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4400" b="1" dirty="0" smtClean="0">
                <a:solidFill>
                  <a:srgbClr val="FFFF00"/>
                </a:solidFill>
                <a:ea typeface="ＤＦ流隷体W5" pitchFamily="65" charset="-128"/>
              </a:rPr>
              <a:t>Cusp trap collaborators</a:t>
            </a:r>
            <a:endParaRPr lang="en-US" altLang="ja-JP" sz="4400" b="1" dirty="0">
              <a:solidFill>
                <a:srgbClr val="FFFF00"/>
              </a:solidFill>
              <a:ea typeface="ＤＦ流隷体W5" pitchFamily="65" charset="-128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95536" y="836712"/>
            <a:ext cx="8352928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kumimoji="0" lang="en-US" altLang="ja-JP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ＤＦ流隷体W5" pitchFamily="65" charset="-128"/>
              </a:rPr>
              <a:t>Y. </a:t>
            </a:r>
            <a:r>
              <a:rPr kumimoji="0" lang="en-US" altLang="ja-JP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ＤＦ流隷体W5" pitchFamily="65" charset="-128"/>
              </a:rPr>
              <a:t>Enomoto</a:t>
            </a:r>
            <a:r>
              <a:rPr kumimoji="0" lang="en-US" altLang="ja-JP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ＤＦ流隷体W5" pitchFamily="65" charset="-128"/>
              </a:rPr>
              <a:t>, N. Kuroda, H. </a:t>
            </a:r>
            <a:r>
              <a:rPr kumimoji="0" lang="en-US" altLang="ja-JP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ＤＦ流隷体W5" pitchFamily="65" charset="-128"/>
              </a:rPr>
              <a:t>Higaki</a:t>
            </a:r>
            <a:r>
              <a:rPr kumimoji="0" lang="en-US" altLang="ja-JP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ＤＦ流隷体W5" pitchFamily="65" charset="-128"/>
              </a:rPr>
              <a:t>, K. </a:t>
            </a:r>
            <a:r>
              <a:rPr kumimoji="0" lang="en-US" altLang="ja-JP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ＤＦ流隷体W5" pitchFamily="65" charset="-128"/>
              </a:rPr>
              <a:t>Michishio</a:t>
            </a:r>
            <a:r>
              <a:rPr kumimoji="0" lang="en-US" altLang="ja-JP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ＤＦ流隷体W5" pitchFamily="65" charset="-128"/>
              </a:rPr>
              <a:t>, S. Ulmer, H. Imao, Y. Nagata, Y. Kanai, </a:t>
            </a:r>
            <a:r>
              <a:rPr kumimoji="0" lang="en-US" altLang="ja-JP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ＤＦ流隷体W5" pitchFamily="65" charset="-128"/>
              </a:rPr>
              <a:t>H.A.Torii</a:t>
            </a:r>
            <a:r>
              <a:rPr kumimoji="0" lang="en-US" altLang="ja-JP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ＤＦ流隷体W5" pitchFamily="65" charset="-128"/>
              </a:rPr>
              <a:t>, </a:t>
            </a:r>
            <a:r>
              <a:rPr kumimoji="0" lang="en-US" altLang="ja-JP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ＤＦ流隷体W5" pitchFamily="65" charset="-128"/>
              </a:rPr>
              <a:t>Y.Matsuda</a:t>
            </a:r>
            <a:r>
              <a:rPr kumimoji="0" lang="en-US" altLang="ja-JP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ＤＦ流隷体W5" pitchFamily="65" charset="-128"/>
              </a:rPr>
              <a:t>, </a:t>
            </a:r>
            <a:r>
              <a:rPr kumimoji="0" lang="en-US" altLang="ja-JP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ＤＦ流隷体W5" pitchFamily="65" charset="-128"/>
              </a:rPr>
              <a:t>A. </a:t>
            </a:r>
            <a:r>
              <a:rPr kumimoji="0" lang="en-US" altLang="ja-JP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ＤＦ流隷体W5" pitchFamily="65" charset="-128"/>
              </a:rPr>
              <a:t>Mohri</a:t>
            </a:r>
            <a:r>
              <a:rPr kumimoji="0" lang="en-US" altLang="ja-JP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ＤＦ流隷体W5" pitchFamily="65" charset="-128"/>
              </a:rPr>
              <a:t>, </a:t>
            </a:r>
            <a:r>
              <a:rPr kumimoji="0" lang="en-US" altLang="ja-JP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ＤＦ流隷体W5" pitchFamily="65" charset="-128"/>
              </a:rPr>
              <a:t>Y.Nagashima</a:t>
            </a:r>
            <a:r>
              <a:rPr kumimoji="0" lang="en-US" altLang="ja-JP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ＤＦ流隷体W5" pitchFamily="65" charset="-128"/>
              </a:rPr>
              <a:t>, K. </a:t>
            </a:r>
            <a:r>
              <a:rPr kumimoji="0" lang="en-US" altLang="ja-JP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ＤＦ流隷体W5" pitchFamily="65" charset="-128"/>
              </a:rPr>
              <a:t>Fujii</a:t>
            </a:r>
            <a:r>
              <a:rPr kumimoji="0" lang="en-US" altLang="ja-JP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ＤＦ流隷体W5" pitchFamily="65" charset="-128"/>
              </a:rPr>
              <a:t>, M. </a:t>
            </a:r>
            <a:r>
              <a:rPr kumimoji="0" lang="en-US" altLang="ja-JP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ＤＦ流隷体W5" pitchFamily="65" charset="-128"/>
              </a:rPr>
              <a:t>Ohtsuda</a:t>
            </a:r>
            <a:r>
              <a:rPr kumimoji="0" lang="en-US" altLang="ja-JP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ＤＦ流隷体W5" pitchFamily="65" charset="-128"/>
              </a:rPr>
              <a:t>, S. </a:t>
            </a:r>
            <a:r>
              <a:rPr kumimoji="0" lang="en-US" altLang="ja-JP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ＤＦ流隷体W5" pitchFamily="65" charset="-128"/>
              </a:rPr>
              <a:t>Takaki</a:t>
            </a:r>
            <a:r>
              <a:rPr kumimoji="0" lang="en-US" altLang="ja-JP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ＤＦ流隷体W5" pitchFamily="65" charset="-128"/>
              </a:rPr>
              <a:t>,  S. Sakurai, Y. Yamazaki</a:t>
            </a:r>
          </a:p>
          <a:p>
            <a:pPr eaLnBrk="0" hangingPunct="0">
              <a:spcBef>
                <a:spcPct val="50000"/>
              </a:spcBef>
            </a:pPr>
            <a:endParaRPr kumimoji="0" lang="en-US" altLang="ja-JP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ＤＦ流隷体W5" pitchFamily="65" charset="-128"/>
            </a:endParaRPr>
          </a:p>
          <a:p>
            <a:pPr eaLnBrk="0" hangingPunct="0">
              <a:spcBef>
                <a:spcPct val="50000"/>
              </a:spcBef>
            </a:pPr>
            <a:endParaRPr kumimoji="0" lang="en-US" altLang="ja-JP" sz="2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ＤＦ流隷体W5" pitchFamily="65" charset="-128"/>
            </a:endParaRPr>
          </a:p>
          <a:p>
            <a:pPr eaLnBrk="0" hangingPunct="0">
              <a:spcBef>
                <a:spcPct val="50000"/>
              </a:spcBef>
            </a:pPr>
            <a:endParaRPr kumimoji="0" lang="en-US" altLang="ja-JP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ＤＦ流隷体W5" pitchFamily="65" charset="-128"/>
            </a:endParaRPr>
          </a:p>
          <a:p>
            <a:pPr eaLnBrk="0" hangingPunct="0">
              <a:spcBef>
                <a:spcPct val="50000"/>
              </a:spcBef>
            </a:pPr>
            <a:endParaRPr kumimoji="0" lang="en-US" altLang="ja-JP" sz="2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ＤＦ流隷体W5" pitchFamily="65" charset="-128"/>
            </a:endParaRPr>
          </a:p>
          <a:p>
            <a:pPr eaLnBrk="0" hangingPunct="0">
              <a:spcBef>
                <a:spcPct val="50000"/>
              </a:spcBef>
            </a:pPr>
            <a:r>
              <a:rPr kumimoji="0" lang="en-US" altLang="ja-JP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ＤＦ流隷体W5" pitchFamily="65" charset="-128"/>
              </a:rPr>
              <a:t>Brescia group: V. </a:t>
            </a:r>
            <a:r>
              <a:rPr kumimoji="0" lang="en-US" altLang="ja-JP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ＤＦ流隷体W5" pitchFamily="65" charset="-128"/>
              </a:rPr>
              <a:t>Mascagna</a:t>
            </a:r>
            <a:r>
              <a:rPr kumimoji="0" lang="en-US" altLang="ja-JP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ＤＦ流隷体W5" pitchFamily="65" charset="-128"/>
              </a:rPr>
              <a:t>, N. </a:t>
            </a:r>
            <a:r>
              <a:rPr kumimoji="0" lang="en-US" altLang="ja-JP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ＤＦ流隷体W5" pitchFamily="65" charset="-128"/>
              </a:rPr>
              <a:t>Zurlo</a:t>
            </a:r>
            <a:r>
              <a:rPr kumimoji="0" lang="en-US" altLang="ja-JP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ＤＦ流隷体W5" pitchFamily="65" charset="-128"/>
              </a:rPr>
              <a:t>, M. </a:t>
            </a:r>
            <a:r>
              <a:rPr kumimoji="0" lang="en-US" altLang="ja-JP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ＤＦ流隷体W5" pitchFamily="65" charset="-128"/>
              </a:rPr>
              <a:t>Keali</a:t>
            </a:r>
            <a:r>
              <a:rPr kumimoji="0" lang="en-US" altLang="ja-JP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ＤＦ流隷体W5" pitchFamily="65" charset="-128"/>
              </a:rPr>
              <a:t>, L. </a:t>
            </a:r>
            <a:r>
              <a:rPr kumimoji="0" lang="en-US" altLang="ja-JP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ＤＦ流隷体W5" pitchFamily="65" charset="-128"/>
              </a:rPr>
              <a:t>Venturelli</a:t>
            </a:r>
            <a:r>
              <a:rPr kumimoji="0" lang="en-US" altLang="ja-JP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ＤＦ流隷体W5" pitchFamily="65" charset="-128"/>
              </a:rPr>
              <a:t>, </a:t>
            </a:r>
            <a:r>
              <a:rPr kumimoji="0" lang="en-US" altLang="ja-JP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ＤＦ流隷体W5" pitchFamily="65" charset="-128"/>
              </a:rPr>
              <a:t>E.Lodi-Rizzini</a:t>
            </a:r>
            <a:r>
              <a:rPr kumimoji="0" lang="en-US" altLang="ja-JP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ＤＦ流隷体W5" pitchFamily="65" charset="-128"/>
              </a:rPr>
              <a:t>,  </a:t>
            </a:r>
          </a:p>
          <a:p>
            <a:pPr eaLnBrk="0" hangingPunct="0">
              <a:spcBef>
                <a:spcPct val="50000"/>
              </a:spcBef>
            </a:pPr>
            <a:r>
              <a:rPr kumimoji="0" lang="en-US" altLang="ja-JP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ＤＦ流隷体W5" pitchFamily="65" charset="-128"/>
              </a:rPr>
              <a:t>SMI group: B. </a:t>
            </a:r>
            <a:r>
              <a:rPr kumimoji="0" lang="en-US" altLang="ja-JP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ＤＦ流隷体W5" pitchFamily="65" charset="-128"/>
              </a:rPr>
              <a:t>Juhasz</a:t>
            </a:r>
            <a:r>
              <a:rPr kumimoji="0" lang="en-US" altLang="ja-JP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ＤＦ流隷体W5" pitchFamily="65" charset="-128"/>
              </a:rPr>
              <a:t>, S. </a:t>
            </a:r>
            <a:r>
              <a:rPr kumimoji="0" lang="en-US" altLang="ja-JP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ＤＦ流隷体W5" pitchFamily="65" charset="-128"/>
              </a:rPr>
              <a:t>Federmann</a:t>
            </a:r>
            <a:r>
              <a:rPr kumimoji="0" lang="en-US" altLang="ja-JP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ＤＦ流隷体W5" pitchFamily="65" charset="-128"/>
              </a:rPr>
              <a:t>, O. </a:t>
            </a:r>
            <a:r>
              <a:rPr kumimoji="0" lang="en-US" altLang="ja-JP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ＤＦ流隷体W5" pitchFamily="65" charset="-128"/>
              </a:rPr>
              <a:t>Massiczek</a:t>
            </a:r>
            <a:r>
              <a:rPr kumimoji="0" lang="en-US" altLang="ja-JP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ＤＦ流隷体W5" pitchFamily="65" charset="-128"/>
              </a:rPr>
              <a:t>, F. </a:t>
            </a:r>
            <a:r>
              <a:rPr kumimoji="0" lang="en-US" altLang="ja-JP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ＤＦ流隷体W5" pitchFamily="65" charset="-128"/>
              </a:rPr>
              <a:t>Caspers</a:t>
            </a:r>
            <a:r>
              <a:rPr kumimoji="0" lang="en-US" altLang="ja-JP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ＤＦ流隷体W5" pitchFamily="65" charset="-128"/>
              </a:rPr>
              <a:t>, E. </a:t>
            </a:r>
            <a:r>
              <a:rPr kumimoji="0" lang="en-US" altLang="ja-JP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ＤＦ流隷体W5" pitchFamily="65" charset="-128"/>
              </a:rPr>
              <a:t>Widmann</a:t>
            </a:r>
            <a:endParaRPr kumimoji="0" lang="en-US" altLang="ja-JP" sz="2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ＤＦ流隷体W5" pitchFamily="6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678923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002"/>
            <a:ext cx="9300526" cy="6975394"/>
          </a:xfrm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142976" y="188640"/>
            <a:ext cx="6858048" cy="76944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4400" b="1" dirty="0" smtClean="0">
                <a:solidFill>
                  <a:srgbClr val="FFFF00"/>
                </a:solidFill>
                <a:ea typeface="ＤＦ流隷体W5" pitchFamily="65" charset="-128"/>
              </a:rPr>
              <a:t>Cusp trap collaborators</a:t>
            </a:r>
            <a:endParaRPr lang="en-US" altLang="ja-JP" sz="4400" b="1" dirty="0">
              <a:solidFill>
                <a:srgbClr val="FFFF00"/>
              </a:solidFill>
              <a:ea typeface="ＤＦ流隷体W5" pitchFamily="65" charset="-128"/>
            </a:endParaRPr>
          </a:p>
        </p:txBody>
      </p:sp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429000"/>
            <a:ext cx="5100588" cy="2990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95536" y="836712"/>
            <a:ext cx="8352928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kumimoji="0" lang="en-US" altLang="ja-JP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ＤＦ流隷体W5" pitchFamily="65" charset="-128"/>
              </a:rPr>
              <a:t>Y. </a:t>
            </a:r>
            <a:r>
              <a:rPr kumimoji="0" lang="en-US" altLang="ja-JP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ＤＦ流隷体W5" pitchFamily="65" charset="-128"/>
              </a:rPr>
              <a:t>Enomoto</a:t>
            </a:r>
            <a:r>
              <a:rPr kumimoji="0" lang="en-US" altLang="ja-JP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ＤＦ流隷体W5" pitchFamily="65" charset="-128"/>
              </a:rPr>
              <a:t>, N. Kuroda, H. </a:t>
            </a:r>
            <a:r>
              <a:rPr kumimoji="0" lang="en-US" altLang="ja-JP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ＤＦ流隷体W5" pitchFamily="65" charset="-128"/>
              </a:rPr>
              <a:t>Higaki</a:t>
            </a:r>
            <a:r>
              <a:rPr kumimoji="0" lang="en-US" altLang="ja-JP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ＤＦ流隷体W5" pitchFamily="65" charset="-128"/>
              </a:rPr>
              <a:t>, K. </a:t>
            </a:r>
            <a:r>
              <a:rPr kumimoji="0" lang="en-US" altLang="ja-JP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ＤＦ流隷体W5" pitchFamily="65" charset="-128"/>
              </a:rPr>
              <a:t>Michishio</a:t>
            </a:r>
            <a:r>
              <a:rPr kumimoji="0" lang="en-US" altLang="ja-JP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ＤＦ流隷体W5" pitchFamily="65" charset="-128"/>
              </a:rPr>
              <a:t>, S. Ulmer, H. Imao, Y. Nagata, Y. Kanai, </a:t>
            </a:r>
            <a:r>
              <a:rPr kumimoji="0" lang="en-US" altLang="ja-JP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ＤＦ流隷体W5" pitchFamily="65" charset="-128"/>
              </a:rPr>
              <a:t>H.A.Torii</a:t>
            </a:r>
            <a:r>
              <a:rPr kumimoji="0" lang="en-US" altLang="ja-JP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ＤＦ流隷体W5" pitchFamily="65" charset="-128"/>
              </a:rPr>
              <a:t>, </a:t>
            </a:r>
            <a:r>
              <a:rPr kumimoji="0" lang="en-US" altLang="ja-JP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ＤＦ流隷体W5" pitchFamily="65" charset="-128"/>
              </a:rPr>
              <a:t>Y.Matsuda</a:t>
            </a:r>
            <a:r>
              <a:rPr kumimoji="0" lang="en-US" altLang="ja-JP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ＤＦ流隷体W5" pitchFamily="65" charset="-128"/>
              </a:rPr>
              <a:t>, </a:t>
            </a:r>
            <a:r>
              <a:rPr kumimoji="0" lang="en-US" altLang="ja-JP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ＤＦ流隷体W5" pitchFamily="65" charset="-128"/>
              </a:rPr>
              <a:t>A. </a:t>
            </a:r>
            <a:r>
              <a:rPr kumimoji="0" lang="en-US" altLang="ja-JP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ＤＦ流隷体W5" pitchFamily="65" charset="-128"/>
              </a:rPr>
              <a:t>Mohri</a:t>
            </a:r>
            <a:r>
              <a:rPr kumimoji="0" lang="en-US" altLang="ja-JP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ＤＦ流隷体W5" pitchFamily="65" charset="-128"/>
              </a:rPr>
              <a:t>, </a:t>
            </a:r>
            <a:r>
              <a:rPr kumimoji="0" lang="en-US" altLang="ja-JP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ＤＦ流隷体W5" pitchFamily="65" charset="-128"/>
              </a:rPr>
              <a:t>Y.Nagashima</a:t>
            </a:r>
            <a:r>
              <a:rPr kumimoji="0" lang="en-US" altLang="ja-JP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ＤＦ流隷体W5" pitchFamily="65" charset="-128"/>
              </a:rPr>
              <a:t>, K. </a:t>
            </a:r>
            <a:r>
              <a:rPr kumimoji="0" lang="en-US" altLang="ja-JP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ＤＦ流隷体W5" pitchFamily="65" charset="-128"/>
              </a:rPr>
              <a:t>Fujii</a:t>
            </a:r>
            <a:r>
              <a:rPr kumimoji="0" lang="en-US" altLang="ja-JP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ＤＦ流隷体W5" pitchFamily="65" charset="-128"/>
              </a:rPr>
              <a:t>, M. </a:t>
            </a:r>
            <a:r>
              <a:rPr kumimoji="0" lang="en-US" altLang="ja-JP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ＤＦ流隷体W5" pitchFamily="65" charset="-128"/>
              </a:rPr>
              <a:t>Ohtsuda</a:t>
            </a:r>
            <a:r>
              <a:rPr kumimoji="0" lang="en-US" altLang="ja-JP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ＤＦ流隷体W5" pitchFamily="65" charset="-128"/>
              </a:rPr>
              <a:t>, S. </a:t>
            </a:r>
            <a:r>
              <a:rPr kumimoji="0" lang="en-US" altLang="ja-JP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ＤＦ流隷体W5" pitchFamily="65" charset="-128"/>
              </a:rPr>
              <a:t>Takaki</a:t>
            </a:r>
            <a:r>
              <a:rPr kumimoji="0" lang="en-US" altLang="ja-JP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ＤＦ流隷体W5" pitchFamily="65" charset="-128"/>
              </a:rPr>
              <a:t>,  S. Sakurai, Y. Yamazaki</a:t>
            </a:r>
          </a:p>
          <a:p>
            <a:pPr eaLnBrk="0" hangingPunct="0">
              <a:spcBef>
                <a:spcPct val="50000"/>
              </a:spcBef>
            </a:pPr>
            <a:endParaRPr kumimoji="0" lang="en-US" altLang="ja-JP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ＤＦ流隷体W5" pitchFamily="65" charset="-128"/>
            </a:endParaRPr>
          </a:p>
          <a:p>
            <a:pPr eaLnBrk="0" hangingPunct="0">
              <a:spcBef>
                <a:spcPct val="50000"/>
              </a:spcBef>
            </a:pPr>
            <a:endParaRPr kumimoji="0" lang="en-US" altLang="ja-JP" sz="2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ＤＦ流隷体W5" pitchFamily="65" charset="-128"/>
            </a:endParaRPr>
          </a:p>
          <a:p>
            <a:pPr eaLnBrk="0" hangingPunct="0">
              <a:spcBef>
                <a:spcPct val="50000"/>
              </a:spcBef>
            </a:pPr>
            <a:endParaRPr kumimoji="0" lang="en-US" altLang="ja-JP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ＤＦ流隷体W5" pitchFamily="65" charset="-128"/>
            </a:endParaRPr>
          </a:p>
          <a:p>
            <a:pPr eaLnBrk="0" hangingPunct="0">
              <a:spcBef>
                <a:spcPct val="50000"/>
              </a:spcBef>
            </a:pPr>
            <a:endParaRPr kumimoji="0" lang="en-US" altLang="ja-JP" sz="2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ＤＦ流隷体W5" pitchFamily="65" charset="-128"/>
            </a:endParaRPr>
          </a:p>
          <a:p>
            <a:pPr eaLnBrk="0" hangingPunct="0">
              <a:spcBef>
                <a:spcPct val="50000"/>
              </a:spcBef>
            </a:pPr>
            <a:r>
              <a:rPr kumimoji="0" lang="en-US" altLang="ja-JP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ＤＦ流隷体W5" pitchFamily="65" charset="-128"/>
              </a:rPr>
              <a:t>Brescia group: V. </a:t>
            </a:r>
            <a:r>
              <a:rPr kumimoji="0" lang="en-US" altLang="ja-JP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ＤＦ流隷体W5" pitchFamily="65" charset="-128"/>
              </a:rPr>
              <a:t>Mascagna</a:t>
            </a:r>
            <a:r>
              <a:rPr kumimoji="0" lang="en-US" altLang="ja-JP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ＤＦ流隷体W5" pitchFamily="65" charset="-128"/>
              </a:rPr>
              <a:t>, N. </a:t>
            </a:r>
            <a:r>
              <a:rPr kumimoji="0" lang="en-US" altLang="ja-JP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ＤＦ流隷体W5" pitchFamily="65" charset="-128"/>
              </a:rPr>
              <a:t>Zurlo</a:t>
            </a:r>
            <a:r>
              <a:rPr kumimoji="0" lang="en-US" altLang="ja-JP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ＤＦ流隷体W5" pitchFamily="65" charset="-128"/>
              </a:rPr>
              <a:t>, M. </a:t>
            </a:r>
            <a:r>
              <a:rPr kumimoji="0" lang="en-US" altLang="ja-JP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ＤＦ流隷体W5" pitchFamily="65" charset="-128"/>
              </a:rPr>
              <a:t>Keali</a:t>
            </a:r>
            <a:r>
              <a:rPr kumimoji="0" lang="en-US" altLang="ja-JP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ＤＦ流隷体W5" pitchFamily="65" charset="-128"/>
              </a:rPr>
              <a:t>, L. </a:t>
            </a:r>
            <a:r>
              <a:rPr kumimoji="0" lang="en-US" altLang="ja-JP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ＤＦ流隷体W5" pitchFamily="65" charset="-128"/>
              </a:rPr>
              <a:t>Venturelli</a:t>
            </a:r>
            <a:r>
              <a:rPr kumimoji="0" lang="en-US" altLang="ja-JP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ＤＦ流隷体W5" pitchFamily="65" charset="-128"/>
              </a:rPr>
              <a:t>, </a:t>
            </a:r>
            <a:r>
              <a:rPr kumimoji="0" lang="en-US" altLang="ja-JP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ＤＦ流隷体W5" pitchFamily="65" charset="-128"/>
              </a:rPr>
              <a:t>E.Lodi-Rizzini</a:t>
            </a:r>
            <a:r>
              <a:rPr kumimoji="0" lang="en-US" altLang="ja-JP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ＤＦ流隷体W5" pitchFamily="65" charset="-128"/>
              </a:rPr>
              <a:t>,  </a:t>
            </a:r>
          </a:p>
          <a:p>
            <a:pPr eaLnBrk="0" hangingPunct="0">
              <a:spcBef>
                <a:spcPct val="50000"/>
              </a:spcBef>
            </a:pPr>
            <a:r>
              <a:rPr kumimoji="0" lang="en-US" altLang="ja-JP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ＤＦ流隷体W5" pitchFamily="65" charset="-128"/>
              </a:rPr>
              <a:t>SMI group: B. </a:t>
            </a:r>
            <a:r>
              <a:rPr kumimoji="0" lang="en-US" altLang="ja-JP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ＤＦ流隷体W5" pitchFamily="65" charset="-128"/>
              </a:rPr>
              <a:t>Juhasz</a:t>
            </a:r>
            <a:r>
              <a:rPr kumimoji="0" lang="en-US" altLang="ja-JP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ＤＦ流隷体W5" pitchFamily="65" charset="-128"/>
              </a:rPr>
              <a:t>, S. </a:t>
            </a:r>
            <a:r>
              <a:rPr kumimoji="0" lang="en-US" altLang="ja-JP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ＤＦ流隷体W5" pitchFamily="65" charset="-128"/>
              </a:rPr>
              <a:t>Federmann</a:t>
            </a:r>
            <a:r>
              <a:rPr kumimoji="0" lang="en-US" altLang="ja-JP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ＤＦ流隷体W5" pitchFamily="65" charset="-128"/>
              </a:rPr>
              <a:t>, O. </a:t>
            </a:r>
            <a:r>
              <a:rPr kumimoji="0" lang="en-US" altLang="ja-JP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ＤＦ流隷体W5" pitchFamily="65" charset="-128"/>
              </a:rPr>
              <a:t>Massiczek</a:t>
            </a:r>
            <a:r>
              <a:rPr kumimoji="0" lang="en-US" altLang="ja-JP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ＤＦ流隷体W5" pitchFamily="65" charset="-128"/>
              </a:rPr>
              <a:t>, F. </a:t>
            </a:r>
            <a:r>
              <a:rPr kumimoji="0" lang="en-US" altLang="ja-JP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ＤＦ流隷体W5" pitchFamily="65" charset="-128"/>
              </a:rPr>
              <a:t>Caspers</a:t>
            </a:r>
            <a:r>
              <a:rPr kumimoji="0" lang="en-US" altLang="ja-JP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ＤＦ流隷体W5" pitchFamily="65" charset="-128"/>
              </a:rPr>
              <a:t>, E. </a:t>
            </a:r>
            <a:r>
              <a:rPr kumimoji="0" lang="en-US" altLang="ja-JP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ＤＦ流隷体W5" pitchFamily="65" charset="-128"/>
              </a:rPr>
              <a:t>Widmann</a:t>
            </a:r>
            <a:endParaRPr kumimoji="0" lang="en-US" altLang="ja-JP" sz="2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ＤＦ流隷体W5" pitchFamily="6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32116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34"/>
            <a:ext cx="9125820" cy="6844365"/>
          </a:xfrm>
          <a:prstGeom prst="rect">
            <a:avLst/>
          </a:prstGeom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5654" y="3838396"/>
            <a:ext cx="9090165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rgbClr val="FFFF00"/>
                </a:solidFill>
              </a:rPr>
              <a:t>G. B. </a:t>
            </a:r>
            <a:r>
              <a:rPr lang="en-US" altLang="ja-JP" sz="2400" b="1" dirty="0" smtClean="0">
                <a:solidFill>
                  <a:srgbClr val="FFFF00"/>
                </a:solidFill>
              </a:rPr>
              <a:t>Andresen, </a:t>
            </a:r>
            <a:r>
              <a:rPr lang="en-US" altLang="ja-JP" sz="2400" b="1" dirty="0">
                <a:solidFill>
                  <a:srgbClr val="FFFF00"/>
                </a:solidFill>
              </a:rPr>
              <a:t>M. D. </a:t>
            </a:r>
            <a:r>
              <a:rPr lang="en-US" altLang="ja-JP" sz="2400" b="1" dirty="0" err="1" smtClean="0">
                <a:solidFill>
                  <a:srgbClr val="FFFF00"/>
                </a:solidFill>
              </a:rPr>
              <a:t>Ashkezari</a:t>
            </a:r>
            <a:r>
              <a:rPr lang="en-US" altLang="ja-JP" sz="2400" b="1" dirty="0" smtClean="0">
                <a:solidFill>
                  <a:srgbClr val="FFFF00"/>
                </a:solidFill>
              </a:rPr>
              <a:t>, </a:t>
            </a:r>
            <a:r>
              <a:rPr lang="en-US" altLang="ja-JP" sz="2400" b="1" dirty="0">
                <a:solidFill>
                  <a:srgbClr val="FFFF00"/>
                </a:solidFill>
              </a:rPr>
              <a:t>M. </a:t>
            </a:r>
            <a:r>
              <a:rPr lang="en-US" altLang="ja-JP" sz="2400" b="1" dirty="0" err="1" smtClean="0">
                <a:solidFill>
                  <a:srgbClr val="FFFF00"/>
                </a:solidFill>
              </a:rPr>
              <a:t>Baquero</a:t>
            </a:r>
            <a:r>
              <a:rPr lang="en-US" altLang="ja-JP" sz="2400" b="1" dirty="0" smtClean="0">
                <a:solidFill>
                  <a:srgbClr val="FFFF00"/>
                </a:solidFill>
              </a:rPr>
              <a:t>-Ruiz, </a:t>
            </a:r>
            <a:r>
              <a:rPr lang="en-US" altLang="ja-JP" sz="2400" b="1" dirty="0">
                <a:solidFill>
                  <a:srgbClr val="FFFF00"/>
                </a:solidFill>
              </a:rPr>
              <a:t>W. </a:t>
            </a:r>
            <a:r>
              <a:rPr lang="en-US" altLang="ja-JP" sz="2400" b="1" dirty="0" err="1" smtClean="0">
                <a:solidFill>
                  <a:srgbClr val="FFFF00"/>
                </a:solidFill>
              </a:rPr>
              <a:t>Bertsche</a:t>
            </a:r>
            <a:r>
              <a:rPr lang="en-US" altLang="ja-JP" sz="2400" b="1" dirty="0" smtClean="0">
                <a:solidFill>
                  <a:srgbClr val="FFFF00"/>
                </a:solidFill>
              </a:rPr>
              <a:t>, </a:t>
            </a:r>
            <a:r>
              <a:rPr lang="en-US" altLang="ja-JP" sz="2400" b="1" dirty="0">
                <a:solidFill>
                  <a:srgbClr val="FFFF00"/>
                </a:solidFill>
              </a:rPr>
              <a:t>P. D. </a:t>
            </a:r>
            <a:r>
              <a:rPr lang="en-US" altLang="ja-JP" sz="2400" b="1" dirty="0" smtClean="0">
                <a:solidFill>
                  <a:srgbClr val="FFFF00"/>
                </a:solidFill>
              </a:rPr>
              <a:t>Bowe, </a:t>
            </a:r>
            <a:r>
              <a:rPr lang="en-US" altLang="ja-JP" sz="2400" b="1" dirty="0">
                <a:solidFill>
                  <a:srgbClr val="FFFF00"/>
                </a:solidFill>
              </a:rPr>
              <a:t>E. </a:t>
            </a:r>
            <a:r>
              <a:rPr lang="en-US" altLang="ja-JP" sz="2400" b="1" dirty="0" smtClean="0">
                <a:solidFill>
                  <a:srgbClr val="FFFF00"/>
                </a:solidFill>
              </a:rPr>
              <a:t>Butler, </a:t>
            </a:r>
            <a:r>
              <a:rPr lang="en-US" altLang="ja-JP" sz="2400" b="1" dirty="0">
                <a:solidFill>
                  <a:srgbClr val="FFFF00"/>
                </a:solidFill>
              </a:rPr>
              <a:t>C. L. </a:t>
            </a:r>
            <a:r>
              <a:rPr lang="en-US" altLang="ja-JP" sz="2400" b="1" dirty="0" smtClean="0">
                <a:solidFill>
                  <a:srgbClr val="FFFF00"/>
                </a:solidFill>
              </a:rPr>
              <a:t>Cesar, </a:t>
            </a:r>
            <a:r>
              <a:rPr lang="en-US" altLang="ja-JP" sz="2400" b="1" dirty="0">
                <a:solidFill>
                  <a:srgbClr val="FFFF00"/>
                </a:solidFill>
              </a:rPr>
              <a:t>S. </a:t>
            </a:r>
            <a:r>
              <a:rPr lang="en-US" altLang="ja-JP" sz="2400" b="1" dirty="0" smtClean="0">
                <a:solidFill>
                  <a:srgbClr val="FFFF00"/>
                </a:solidFill>
              </a:rPr>
              <a:t>Chapman, M</a:t>
            </a:r>
            <a:r>
              <a:rPr lang="en-US" altLang="ja-JP" sz="2400" b="1" dirty="0">
                <a:solidFill>
                  <a:srgbClr val="FFFF00"/>
                </a:solidFill>
              </a:rPr>
              <a:t>. </a:t>
            </a:r>
            <a:r>
              <a:rPr lang="en-US" altLang="ja-JP" sz="2400" b="1" dirty="0" smtClean="0">
                <a:solidFill>
                  <a:srgbClr val="FFFF00"/>
                </a:solidFill>
              </a:rPr>
              <a:t>Charlton, </a:t>
            </a:r>
            <a:r>
              <a:rPr lang="en-US" altLang="ja-JP" sz="2400" b="1" dirty="0">
                <a:solidFill>
                  <a:srgbClr val="FFFF00"/>
                </a:solidFill>
              </a:rPr>
              <a:t>A. </a:t>
            </a:r>
            <a:r>
              <a:rPr lang="en-US" altLang="ja-JP" sz="2400" b="1" dirty="0" err="1" smtClean="0">
                <a:solidFill>
                  <a:srgbClr val="FFFF00"/>
                </a:solidFill>
              </a:rPr>
              <a:t>Deller</a:t>
            </a:r>
            <a:r>
              <a:rPr lang="en-US" altLang="ja-JP" sz="2400" b="1" dirty="0" smtClean="0">
                <a:solidFill>
                  <a:srgbClr val="FFFF00"/>
                </a:solidFill>
              </a:rPr>
              <a:t>, </a:t>
            </a:r>
            <a:r>
              <a:rPr lang="en-US" altLang="ja-JP" sz="2400" b="1" dirty="0">
                <a:solidFill>
                  <a:srgbClr val="FFFF00"/>
                </a:solidFill>
              </a:rPr>
              <a:t>S. </a:t>
            </a:r>
            <a:r>
              <a:rPr lang="en-US" altLang="ja-JP" sz="2400" b="1" dirty="0" smtClean="0">
                <a:solidFill>
                  <a:srgbClr val="FFFF00"/>
                </a:solidFill>
              </a:rPr>
              <a:t>Eriksson, </a:t>
            </a:r>
            <a:r>
              <a:rPr lang="en-US" altLang="ja-JP" sz="2400" b="1" dirty="0">
                <a:solidFill>
                  <a:srgbClr val="FFFF00"/>
                </a:solidFill>
              </a:rPr>
              <a:t>J. </a:t>
            </a:r>
            <a:r>
              <a:rPr lang="en-US" altLang="ja-JP" sz="2400" b="1" dirty="0" err="1" smtClean="0">
                <a:solidFill>
                  <a:srgbClr val="FFFF00"/>
                </a:solidFill>
              </a:rPr>
              <a:t>Fajans</a:t>
            </a:r>
            <a:r>
              <a:rPr lang="en-US" altLang="ja-JP" sz="2400" b="1" dirty="0" smtClean="0">
                <a:solidFill>
                  <a:srgbClr val="FFFF00"/>
                </a:solidFill>
              </a:rPr>
              <a:t>, </a:t>
            </a:r>
            <a:r>
              <a:rPr lang="en-US" altLang="ja-JP" sz="2400" b="1" dirty="0">
                <a:solidFill>
                  <a:srgbClr val="FFFF00"/>
                </a:solidFill>
              </a:rPr>
              <a:t>T. </a:t>
            </a:r>
            <a:r>
              <a:rPr lang="en-US" altLang="ja-JP" sz="2400" b="1" dirty="0" smtClean="0">
                <a:solidFill>
                  <a:srgbClr val="FFFF00"/>
                </a:solidFill>
              </a:rPr>
              <a:t>Friesen, </a:t>
            </a:r>
            <a:r>
              <a:rPr lang="en-US" altLang="ja-JP" sz="2400" b="1" dirty="0">
                <a:solidFill>
                  <a:srgbClr val="FFFF00"/>
                </a:solidFill>
              </a:rPr>
              <a:t>M. C. </a:t>
            </a:r>
            <a:r>
              <a:rPr lang="en-US" altLang="ja-JP" sz="2400" b="1" dirty="0" smtClean="0">
                <a:solidFill>
                  <a:srgbClr val="FFFF00"/>
                </a:solidFill>
              </a:rPr>
              <a:t>Fujiwara, </a:t>
            </a:r>
            <a:r>
              <a:rPr lang="en-US" altLang="ja-JP" sz="2400" b="1" dirty="0">
                <a:solidFill>
                  <a:srgbClr val="FFFF00"/>
                </a:solidFill>
              </a:rPr>
              <a:t>D. R. </a:t>
            </a:r>
            <a:r>
              <a:rPr lang="en-US" altLang="ja-JP" sz="2400" b="1" dirty="0" smtClean="0">
                <a:solidFill>
                  <a:srgbClr val="FFFF00"/>
                </a:solidFill>
              </a:rPr>
              <a:t>Gill, </a:t>
            </a:r>
            <a:r>
              <a:rPr lang="en-US" altLang="ja-JP" sz="2400" b="1" dirty="0">
                <a:solidFill>
                  <a:srgbClr val="FFFF00"/>
                </a:solidFill>
              </a:rPr>
              <a:t>A. </a:t>
            </a:r>
            <a:r>
              <a:rPr lang="en-US" altLang="ja-JP" sz="2400" b="1" dirty="0" smtClean="0">
                <a:solidFill>
                  <a:srgbClr val="FFFF00"/>
                </a:solidFill>
              </a:rPr>
              <a:t>Gutierrez, </a:t>
            </a:r>
            <a:r>
              <a:rPr lang="en-US" altLang="ja-JP" sz="2400" b="1" dirty="0">
                <a:solidFill>
                  <a:srgbClr val="FFFF00"/>
                </a:solidFill>
              </a:rPr>
              <a:t>J. S. </a:t>
            </a:r>
            <a:r>
              <a:rPr lang="en-US" altLang="ja-JP" sz="2400" b="1" dirty="0" err="1" smtClean="0">
                <a:solidFill>
                  <a:srgbClr val="FFFF00"/>
                </a:solidFill>
              </a:rPr>
              <a:t>Hangst</a:t>
            </a:r>
            <a:r>
              <a:rPr lang="en-US" altLang="ja-JP" sz="2400" b="1" dirty="0" smtClean="0">
                <a:solidFill>
                  <a:srgbClr val="FFFF00"/>
                </a:solidFill>
              </a:rPr>
              <a:t>, W</a:t>
            </a:r>
            <a:r>
              <a:rPr lang="en-US" altLang="ja-JP" sz="2400" b="1" dirty="0">
                <a:solidFill>
                  <a:srgbClr val="FFFF00"/>
                </a:solidFill>
              </a:rPr>
              <a:t>. N. </a:t>
            </a:r>
            <a:r>
              <a:rPr lang="en-US" altLang="ja-JP" sz="2400" b="1" dirty="0" smtClean="0">
                <a:solidFill>
                  <a:srgbClr val="FFFF00"/>
                </a:solidFill>
              </a:rPr>
              <a:t>Hardy, </a:t>
            </a:r>
            <a:r>
              <a:rPr lang="en-US" altLang="ja-JP" sz="2400" b="1" dirty="0">
                <a:solidFill>
                  <a:srgbClr val="FFFF00"/>
                </a:solidFill>
              </a:rPr>
              <a:t>M. E. </a:t>
            </a:r>
            <a:r>
              <a:rPr lang="en-US" altLang="ja-JP" sz="2400" b="1" dirty="0" smtClean="0">
                <a:solidFill>
                  <a:srgbClr val="FFFF00"/>
                </a:solidFill>
              </a:rPr>
              <a:t>Hayden, </a:t>
            </a:r>
            <a:r>
              <a:rPr lang="en-US" altLang="ja-JP" sz="2400" b="1" dirty="0">
                <a:solidFill>
                  <a:srgbClr val="FFFF00"/>
                </a:solidFill>
              </a:rPr>
              <a:t>A. J. </a:t>
            </a:r>
            <a:r>
              <a:rPr lang="en-US" altLang="ja-JP" sz="2400" b="1" dirty="0" smtClean="0">
                <a:solidFill>
                  <a:srgbClr val="FFFF00"/>
                </a:solidFill>
              </a:rPr>
              <a:t>Humphries, </a:t>
            </a:r>
            <a:r>
              <a:rPr lang="en-US" altLang="ja-JP" sz="2400" b="1" dirty="0">
                <a:solidFill>
                  <a:srgbClr val="FFFF00"/>
                </a:solidFill>
              </a:rPr>
              <a:t>R. </a:t>
            </a:r>
            <a:r>
              <a:rPr lang="en-US" altLang="ja-JP" sz="2400" b="1" dirty="0" err="1" smtClean="0">
                <a:solidFill>
                  <a:srgbClr val="FFFF00"/>
                </a:solidFill>
              </a:rPr>
              <a:t>Hydomako</a:t>
            </a:r>
            <a:r>
              <a:rPr lang="en-US" altLang="ja-JP" sz="2400" b="1" dirty="0" smtClean="0">
                <a:solidFill>
                  <a:srgbClr val="FFFF00"/>
                </a:solidFill>
              </a:rPr>
              <a:t>, </a:t>
            </a:r>
            <a:r>
              <a:rPr lang="en-US" altLang="ja-JP" sz="2400" b="1" dirty="0">
                <a:solidFill>
                  <a:srgbClr val="FFFF00"/>
                </a:solidFill>
              </a:rPr>
              <a:t>M. J. </a:t>
            </a:r>
            <a:r>
              <a:rPr lang="en-US" altLang="ja-JP" sz="2400" b="1" dirty="0" smtClean="0">
                <a:solidFill>
                  <a:srgbClr val="FFFF00"/>
                </a:solidFill>
              </a:rPr>
              <a:t>Jenkins, </a:t>
            </a:r>
            <a:r>
              <a:rPr lang="en-US" altLang="ja-JP" sz="2400" b="1" dirty="0">
                <a:solidFill>
                  <a:srgbClr val="FFFF00"/>
                </a:solidFill>
              </a:rPr>
              <a:t>S. </a:t>
            </a:r>
            <a:r>
              <a:rPr lang="en-US" altLang="ja-JP" sz="2400" b="1" dirty="0" err="1" smtClean="0">
                <a:solidFill>
                  <a:srgbClr val="FFFF00"/>
                </a:solidFill>
              </a:rPr>
              <a:t>Jonsell</a:t>
            </a:r>
            <a:r>
              <a:rPr lang="en-US" altLang="ja-JP" sz="2400" b="1" dirty="0" smtClean="0">
                <a:solidFill>
                  <a:srgbClr val="FFFF00"/>
                </a:solidFill>
              </a:rPr>
              <a:t>, </a:t>
            </a:r>
            <a:r>
              <a:rPr lang="en-US" altLang="ja-JP" sz="2400" b="1" dirty="0">
                <a:solidFill>
                  <a:srgbClr val="FFFF00"/>
                </a:solidFill>
              </a:rPr>
              <a:t>L. V. </a:t>
            </a:r>
            <a:r>
              <a:rPr lang="en-US" altLang="ja-JP" sz="2400" b="1" dirty="0" smtClean="0">
                <a:solidFill>
                  <a:srgbClr val="FFFF00"/>
                </a:solidFill>
              </a:rPr>
              <a:t>Jorgensen, </a:t>
            </a:r>
            <a:r>
              <a:rPr lang="en-US" altLang="ja-JP" sz="2400" b="1" dirty="0">
                <a:solidFill>
                  <a:srgbClr val="FFFF00"/>
                </a:solidFill>
              </a:rPr>
              <a:t>L. </a:t>
            </a:r>
            <a:r>
              <a:rPr lang="en-US" altLang="ja-JP" sz="2400" b="1" dirty="0" err="1" smtClean="0">
                <a:solidFill>
                  <a:srgbClr val="FFFF00"/>
                </a:solidFill>
              </a:rPr>
              <a:t>Kurchaninov</a:t>
            </a:r>
            <a:r>
              <a:rPr lang="en-US" altLang="ja-JP" sz="2400" b="1" dirty="0" smtClean="0">
                <a:solidFill>
                  <a:srgbClr val="FFFF00"/>
                </a:solidFill>
              </a:rPr>
              <a:t>,</a:t>
            </a:r>
            <a:endParaRPr lang="en-US" altLang="ja-JP" sz="2400" b="1" dirty="0">
              <a:solidFill>
                <a:srgbClr val="FFFF00"/>
              </a:solidFill>
            </a:endParaRPr>
          </a:p>
          <a:p>
            <a:r>
              <a:rPr lang="en-US" altLang="ja-JP" sz="2400" b="1" dirty="0">
                <a:solidFill>
                  <a:srgbClr val="FFFF00"/>
                </a:solidFill>
              </a:rPr>
              <a:t>N. </a:t>
            </a:r>
            <a:r>
              <a:rPr lang="en-US" altLang="ja-JP" sz="2400" b="1" dirty="0" smtClean="0">
                <a:solidFill>
                  <a:srgbClr val="FFFF00"/>
                </a:solidFill>
              </a:rPr>
              <a:t>Madsen, </a:t>
            </a:r>
            <a:r>
              <a:rPr lang="en-US" altLang="ja-JP" sz="2400" b="1" dirty="0">
                <a:solidFill>
                  <a:srgbClr val="FFFF00"/>
                </a:solidFill>
              </a:rPr>
              <a:t>S. </a:t>
            </a:r>
            <a:r>
              <a:rPr lang="en-US" altLang="ja-JP" sz="2400" b="1" dirty="0" err="1" smtClean="0">
                <a:solidFill>
                  <a:srgbClr val="FFFF00"/>
                </a:solidFill>
              </a:rPr>
              <a:t>Menary</a:t>
            </a:r>
            <a:r>
              <a:rPr lang="en-US" altLang="ja-JP" sz="2400" b="1" dirty="0" smtClean="0">
                <a:solidFill>
                  <a:srgbClr val="FFFF00"/>
                </a:solidFill>
              </a:rPr>
              <a:t>, </a:t>
            </a:r>
            <a:r>
              <a:rPr lang="en-US" altLang="ja-JP" sz="2400" b="1" dirty="0">
                <a:solidFill>
                  <a:srgbClr val="FFFF00"/>
                </a:solidFill>
              </a:rPr>
              <a:t>P. </a:t>
            </a:r>
            <a:r>
              <a:rPr lang="en-US" altLang="ja-JP" sz="2400" b="1" dirty="0" smtClean="0">
                <a:solidFill>
                  <a:srgbClr val="FFFF00"/>
                </a:solidFill>
              </a:rPr>
              <a:t>Nolan, </a:t>
            </a:r>
            <a:r>
              <a:rPr lang="en-US" altLang="ja-JP" sz="2400" b="1" dirty="0">
                <a:solidFill>
                  <a:srgbClr val="FFFF00"/>
                </a:solidFill>
              </a:rPr>
              <a:t>K. </a:t>
            </a:r>
            <a:r>
              <a:rPr lang="en-US" altLang="ja-JP" sz="2400" b="1" dirty="0" err="1" smtClean="0">
                <a:solidFill>
                  <a:srgbClr val="FFFF00"/>
                </a:solidFill>
              </a:rPr>
              <a:t>Olchanski</a:t>
            </a:r>
            <a:r>
              <a:rPr lang="en-US" altLang="ja-JP" sz="2400" b="1" dirty="0" smtClean="0">
                <a:solidFill>
                  <a:srgbClr val="FFFF00"/>
                </a:solidFill>
              </a:rPr>
              <a:t>, </a:t>
            </a:r>
            <a:r>
              <a:rPr lang="en-US" altLang="ja-JP" sz="2400" b="1" dirty="0">
                <a:solidFill>
                  <a:srgbClr val="FFFF00"/>
                </a:solidFill>
              </a:rPr>
              <a:t>A. </a:t>
            </a:r>
            <a:r>
              <a:rPr lang="en-US" altLang="ja-JP" sz="2400" b="1" dirty="0" smtClean="0">
                <a:solidFill>
                  <a:srgbClr val="FFFF00"/>
                </a:solidFill>
              </a:rPr>
              <a:t>Olin, </a:t>
            </a:r>
            <a:r>
              <a:rPr lang="en-US" altLang="ja-JP" sz="2400" b="1" dirty="0">
                <a:solidFill>
                  <a:srgbClr val="FFFF00"/>
                </a:solidFill>
              </a:rPr>
              <a:t>A. </a:t>
            </a:r>
            <a:r>
              <a:rPr lang="en-US" altLang="ja-JP" sz="2400" b="1" dirty="0" err="1" smtClean="0">
                <a:solidFill>
                  <a:srgbClr val="FFFF00"/>
                </a:solidFill>
              </a:rPr>
              <a:t>Povilus</a:t>
            </a:r>
            <a:r>
              <a:rPr lang="en-US" altLang="ja-JP" sz="2400" b="1" dirty="0" smtClean="0">
                <a:solidFill>
                  <a:srgbClr val="FFFF00"/>
                </a:solidFill>
              </a:rPr>
              <a:t>, </a:t>
            </a:r>
            <a:r>
              <a:rPr lang="en-US" altLang="ja-JP" sz="2400" b="1" dirty="0">
                <a:solidFill>
                  <a:srgbClr val="FFFF00"/>
                </a:solidFill>
              </a:rPr>
              <a:t>P. </a:t>
            </a:r>
            <a:r>
              <a:rPr lang="en-US" altLang="ja-JP" sz="2400" b="1" dirty="0" err="1" smtClean="0">
                <a:solidFill>
                  <a:srgbClr val="FFFF00"/>
                </a:solidFill>
              </a:rPr>
              <a:t>Pusa</a:t>
            </a:r>
            <a:r>
              <a:rPr lang="en-US" altLang="ja-JP" sz="2400" b="1" dirty="0" smtClean="0">
                <a:solidFill>
                  <a:srgbClr val="FFFF00"/>
                </a:solidFill>
              </a:rPr>
              <a:t>, </a:t>
            </a:r>
            <a:r>
              <a:rPr lang="en-US" altLang="ja-JP" sz="2400" b="1" dirty="0">
                <a:solidFill>
                  <a:srgbClr val="FFFF00"/>
                </a:solidFill>
              </a:rPr>
              <a:t>F. </a:t>
            </a:r>
            <a:r>
              <a:rPr lang="en-US" altLang="ja-JP" sz="2400" b="1" dirty="0" err="1" smtClean="0">
                <a:solidFill>
                  <a:srgbClr val="FFFF00"/>
                </a:solidFill>
              </a:rPr>
              <a:t>Robicheaux</a:t>
            </a:r>
            <a:r>
              <a:rPr lang="en-US" altLang="ja-JP" sz="2400" b="1" dirty="0" smtClean="0">
                <a:solidFill>
                  <a:srgbClr val="FFFF00"/>
                </a:solidFill>
              </a:rPr>
              <a:t>, </a:t>
            </a:r>
            <a:r>
              <a:rPr lang="en-US" altLang="ja-JP" sz="2400" b="1" dirty="0">
                <a:solidFill>
                  <a:srgbClr val="FFFF00"/>
                </a:solidFill>
              </a:rPr>
              <a:t>E. </a:t>
            </a:r>
            <a:r>
              <a:rPr lang="en-US" altLang="ja-JP" sz="2400" b="1" dirty="0" err="1" smtClean="0">
                <a:solidFill>
                  <a:srgbClr val="FFFF00"/>
                </a:solidFill>
              </a:rPr>
              <a:t>Sarid</a:t>
            </a:r>
            <a:r>
              <a:rPr lang="en-US" altLang="ja-JP" sz="2400" b="1" dirty="0" smtClean="0">
                <a:solidFill>
                  <a:srgbClr val="FFFF00"/>
                </a:solidFill>
              </a:rPr>
              <a:t>, </a:t>
            </a:r>
            <a:r>
              <a:rPr lang="en-US" altLang="ja-JP" sz="2400" b="1" dirty="0">
                <a:solidFill>
                  <a:srgbClr val="FFFF00"/>
                </a:solidFill>
              </a:rPr>
              <a:t>S. </a:t>
            </a:r>
            <a:r>
              <a:rPr lang="en-US" altLang="ja-JP" sz="2400" b="1" dirty="0" err="1">
                <a:solidFill>
                  <a:srgbClr val="FFFF00"/>
                </a:solidFill>
              </a:rPr>
              <a:t>Seif</a:t>
            </a:r>
            <a:r>
              <a:rPr lang="en-US" altLang="ja-JP" sz="2400" b="1" dirty="0">
                <a:solidFill>
                  <a:srgbClr val="FFFF00"/>
                </a:solidFill>
              </a:rPr>
              <a:t> el </a:t>
            </a:r>
            <a:r>
              <a:rPr lang="en-US" altLang="ja-JP" sz="2400" b="1" dirty="0" smtClean="0">
                <a:solidFill>
                  <a:srgbClr val="FFFF00"/>
                </a:solidFill>
              </a:rPr>
              <a:t>Nasr, D</a:t>
            </a:r>
            <a:r>
              <a:rPr lang="en-US" altLang="ja-JP" sz="2400" b="1" dirty="0">
                <a:solidFill>
                  <a:srgbClr val="FFFF00"/>
                </a:solidFill>
              </a:rPr>
              <a:t>. M. </a:t>
            </a:r>
            <a:r>
              <a:rPr lang="en-US" altLang="ja-JP" sz="2400" b="1" dirty="0" err="1" smtClean="0">
                <a:solidFill>
                  <a:srgbClr val="FFFF00"/>
                </a:solidFill>
              </a:rPr>
              <a:t>Silveira</a:t>
            </a:r>
            <a:r>
              <a:rPr lang="en-US" altLang="ja-JP" sz="2400" b="1" dirty="0" smtClean="0">
                <a:solidFill>
                  <a:srgbClr val="FFFF00"/>
                </a:solidFill>
              </a:rPr>
              <a:t>, </a:t>
            </a:r>
            <a:r>
              <a:rPr lang="en-US" altLang="ja-JP" sz="2400" b="1" dirty="0">
                <a:solidFill>
                  <a:srgbClr val="FFFF00"/>
                </a:solidFill>
              </a:rPr>
              <a:t>C. </a:t>
            </a:r>
            <a:r>
              <a:rPr lang="en-US" altLang="ja-JP" sz="2400" b="1" dirty="0" smtClean="0">
                <a:solidFill>
                  <a:srgbClr val="FFFF00"/>
                </a:solidFill>
              </a:rPr>
              <a:t>So, </a:t>
            </a:r>
            <a:r>
              <a:rPr lang="en-US" altLang="ja-JP" sz="2400" b="1" dirty="0">
                <a:solidFill>
                  <a:srgbClr val="FFFF00"/>
                </a:solidFill>
              </a:rPr>
              <a:t>J.W. </a:t>
            </a:r>
            <a:r>
              <a:rPr lang="en-US" altLang="ja-JP" sz="2400" b="1" dirty="0" err="1" smtClean="0">
                <a:solidFill>
                  <a:srgbClr val="FFFF00"/>
                </a:solidFill>
              </a:rPr>
              <a:t>Storey</a:t>
            </a:r>
            <a:r>
              <a:rPr lang="en-US" altLang="ja-JP" sz="2400" b="1" dirty="0" smtClean="0">
                <a:solidFill>
                  <a:srgbClr val="FFFF00"/>
                </a:solidFill>
              </a:rPr>
              <a:t>, </a:t>
            </a:r>
            <a:r>
              <a:rPr lang="en-US" altLang="ja-JP" sz="2400" b="1" dirty="0">
                <a:solidFill>
                  <a:srgbClr val="FFFF00"/>
                </a:solidFill>
              </a:rPr>
              <a:t>R. I. </a:t>
            </a:r>
            <a:r>
              <a:rPr lang="en-US" altLang="ja-JP" sz="2400" b="1" dirty="0" smtClean="0">
                <a:solidFill>
                  <a:srgbClr val="FFFF00"/>
                </a:solidFill>
              </a:rPr>
              <a:t>Thompson, </a:t>
            </a:r>
            <a:r>
              <a:rPr lang="en-US" altLang="ja-JP" sz="2400" b="1" dirty="0">
                <a:solidFill>
                  <a:srgbClr val="FFFF00"/>
                </a:solidFill>
              </a:rPr>
              <a:t>D. P. van der </a:t>
            </a:r>
            <a:r>
              <a:rPr lang="en-US" altLang="ja-JP" sz="2400" b="1" dirty="0" err="1" smtClean="0">
                <a:solidFill>
                  <a:srgbClr val="FFFF00"/>
                </a:solidFill>
              </a:rPr>
              <a:t>Werf</a:t>
            </a:r>
            <a:r>
              <a:rPr lang="en-US" altLang="ja-JP" sz="2400" b="1" dirty="0" smtClean="0">
                <a:solidFill>
                  <a:srgbClr val="FFFF00"/>
                </a:solidFill>
              </a:rPr>
              <a:t>, </a:t>
            </a:r>
            <a:r>
              <a:rPr lang="en-US" altLang="ja-JP" sz="2400" b="1" dirty="0">
                <a:solidFill>
                  <a:srgbClr val="FFFF00"/>
                </a:solidFill>
              </a:rPr>
              <a:t>J. S. </a:t>
            </a:r>
            <a:r>
              <a:rPr lang="en-US" altLang="ja-JP" sz="2400" b="1" dirty="0" err="1" smtClean="0">
                <a:solidFill>
                  <a:srgbClr val="FFFF00"/>
                </a:solidFill>
              </a:rPr>
              <a:t>Wurtele</a:t>
            </a:r>
            <a:r>
              <a:rPr lang="en-US" altLang="ja-JP" sz="2400" b="1" dirty="0" smtClean="0">
                <a:solidFill>
                  <a:srgbClr val="FFFF00"/>
                </a:solidFill>
              </a:rPr>
              <a:t>, Y</a:t>
            </a:r>
            <a:r>
              <a:rPr lang="en-US" altLang="ja-JP" sz="2400" b="1" dirty="0">
                <a:solidFill>
                  <a:srgbClr val="FFFF00"/>
                </a:solidFill>
              </a:rPr>
              <a:t>. </a:t>
            </a:r>
            <a:r>
              <a:rPr lang="en-US" altLang="ja-JP" sz="2400" b="1" dirty="0" smtClean="0">
                <a:solidFill>
                  <a:srgbClr val="FFFF00"/>
                </a:solidFill>
              </a:rPr>
              <a:t>Yamazaki</a:t>
            </a:r>
            <a:endParaRPr kumimoji="0" lang="en-US" altLang="ja-JP" sz="2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ＤＦ流隷体W5" pitchFamily="65" charset="-128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386360" y="859359"/>
            <a:ext cx="6858048" cy="76944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4400" b="1" dirty="0" smtClean="0">
                <a:solidFill>
                  <a:srgbClr val="FFFF00"/>
                </a:solidFill>
                <a:ea typeface="ＤＦ流隷体W5" pitchFamily="65" charset="-128"/>
              </a:rPr>
              <a:t>ALPHA collaborators</a:t>
            </a:r>
            <a:endParaRPr lang="en-US" altLang="ja-JP" sz="4400" b="1" dirty="0">
              <a:solidFill>
                <a:srgbClr val="FFFF00"/>
              </a:solidFill>
              <a:ea typeface="ＤＦ流隷体W5" pitchFamily="6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82865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7486650" cy="537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920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4293096"/>
            <a:ext cx="7153275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直線コネクタ 7"/>
          <p:cNvCxnSpPr/>
          <p:nvPr/>
        </p:nvCxnSpPr>
        <p:spPr>
          <a:xfrm>
            <a:off x="5220072" y="1844824"/>
            <a:ext cx="208823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>
            <a:off x="395536" y="2132856"/>
            <a:ext cx="676875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/>
        </p:nvCxnSpPr>
        <p:spPr>
          <a:xfrm>
            <a:off x="1835696" y="4509120"/>
            <a:ext cx="194421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>
            <a:off x="3059832" y="5661248"/>
            <a:ext cx="230425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484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CPT symmetry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385210"/>
          </a:xfrm>
        </p:spPr>
        <p:txBody>
          <a:bodyPr>
            <a:normAutofit/>
          </a:bodyPr>
          <a:lstStyle/>
          <a:p>
            <a:r>
              <a:rPr kumimoji="1" lang="en-US" altLang="ja-JP" sz="2400" dirty="0" smtClean="0"/>
              <a:t>P (Parity inversion) and CP(Charge conjugation and P) symmetries </a:t>
            </a:r>
            <a:r>
              <a:rPr lang="en-US" altLang="ja-JP" sz="2400" dirty="0" smtClean="0"/>
              <a:t>are broken although both were believed to be conserved (e.g., </a:t>
            </a:r>
            <a:r>
              <a:rPr lang="en-US" altLang="ja-JP" sz="2400" dirty="0" smtClean="0">
                <a:latin typeface="Symbol" pitchFamily="18" charset="2"/>
              </a:rPr>
              <a:t>b</a:t>
            </a:r>
            <a:r>
              <a:rPr lang="en-US" altLang="ja-JP" sz="2400" dirty="0" smtClean="0"/>
              <a:t>-decay &amp; K</a:t>
            </a:r>
            <a:r>
              <a:rPr lang="en-US" altLang="ja-JP" sz="2400" baseline="30000" dirty="0" smtClean="0"/>
              <a:t>0</a:t>
            </a:r>
            <a:r>
              <a:rPr lang="en-US" altLang="ja-JP" sz="2400" dirty="0" smtClean="0"/>
              <a:t>-</a:t>
            </a:r>
            <a:r>
              <a:rPr lang="en-US" altLang="ja-JP" sz="2400" dirty="0" smtClean="0">
                <a:latin typeface="Times New Roman Antimatter" pitchFamily="18" charset="0"/>
              </a:rPr>
              <a:t>K</a:t>
            </a:r>
            <a:r>
              <a:rPr lang="en-US" altLang="ja-JP" sz="2400" baseline="30000" dirty="0" smtClean="0">
                <a:latin typeface="Times New Roman Antimatter" pitchFamily="18" charset="0"/>
              </a:rPr>
              <a:t>0</a:t>
            </a:r>
            <a:r>
              <a:rPr lang="en-US" altLang="ja-JP" sz="2400" dirty="0" smtClean="0"/>
              <a:t> decay, res.).</a:t>
            </a:r>
          </a:p>
          <a:p>
            <a:endParaRPr lang="en-US" altLang="ja-JP" sz="2400" dirty="0" smtClean="0"/>
          </a:p>
          <a:p>
            <a:pPr marL="0" indent="0" algn="ctr">
              <a:buNone/>
            </a:pPr>
            <a:r>
              <a:rPr lang="en-US" altLang="ja-JP" sz="2400" dirty="0" smtClean="0">
                <a:sym typeface="Wingdings" pitchFamily="2" charset="2"/>
              </a:rPr>
              <a:t> CPT symmetry is the last one still escaping from our chase! </a:t>
            </a:r>
          </a:p>
          <a:p>
            <a:pPr marL="0" indent="0" algn="ctr">
              <a:buNone/>
            </a:pPr>
            <a:endParaRPr lang="en-US" altLang="ja-JP" sz="2400" dirty="0" smtClean="0">
              <a:sym typeface="Wingdings" pitchFamily="2" charset="2"/>
            </a:endParaRPr>
          </a:p>
          <a:p>
            <a:r>
              <a:rPr lang="en-US" altLang="ja-JP" sz="2400" dirty="0" smtClean="0">
                <a:sym typeface="Wingdings" pitchFamily="2" charset="2"/>
              </a:rPr>
              <a:t>The standard model constructed on flat space-time predicts that the CPT is conserved, which however may not conserved under curved space-time with gravity. Actually, no quantum theory taking into account gravity has been developed yet.</a:t>
            </a:r>
            <a:r>
              <a:rPr kumimoji="1" lang="en-US" altLang="ja-JP" sz="2400" dirty="0" smtClean="0"/>
              <a:t> </a:t>
            </a:r>
          </a:p>
          <a:p>
            <a:endParaRPr lang="en-US" altLang="ja-JP" sz="2400" dirty="0"/>
          </a:p>
          <a:p>
            <a:r>
              <a:rPr kumimoji="1" lang="en-US" altLang="ja-JP" sz="2400" dirty="0" smtClean="0"/>
              <a:t>Further,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19130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5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1604981"/>
            <a:ext cx="34194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714348" y="260648"/>
            <a:ext cx="7286676" cy="92333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5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 Antimatter" pitchFamily="18" charset="0"/>
                <a:ea typeface="ＤＦ流隷体W5" pitchFamily="65" charset="-128"/>
              </a:rPr>
              <a:t>A</a:t>
            </a:r>
            <a:r>
              <a:rPr lang="en-US" altLang="ja-JP" sz="5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ＤＦ流隷体W5" pitchFamily="65" charset="-128"/>
              </a:rPr>
              <a:t> in space</a:t>
            </a:r>
            <a:endParaRPr lang="en-US" altLang="ja-JP" sz="5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ＤＦ流隷体W5" pitchFamily="65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000100" y="1357298"/>
            <a:ext cx="73581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If the </a:t>
            </a:r>
            <a:r>
              <a:rPr kumimoji="1" lang="en-US" altLang="ja-JP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bigbang</a:t>
            </a:r>
            <a:r>
              <a:rPr kumimoji="1" lang="en-US" altLang="ja-JP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 scenario is true, and the same amount of matter and antimatter were produced, antiparticles should be showering on our earth:</a:t>
            </a:r>
            <a:endParaRPr kumimoji="1" lang="ja-JP" altLang="en-US" sz="24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pic>
        <p:nvPicPr>
          <p:cNvPr id="3635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2581294"/>
            <a:ext cx="7524750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57438" y="1571612"/>
            <a:ext cx="4940300" cy="464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822" y="1410767"/>
            <a:ext cx="7131577" cy="4736645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1187624" y="1628800"/>
            <a:ext cx="5112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solidFill>
                  <a:srgbClr val="FFFF00"/>
                </a:solidFill>
              </a:rPr>
              <a:t>Soon, </a:t>
            </a:r>
            <a:r>
              <a:rPr lang="en-US" sz="2400" dirty="0" smtClean="0">
                <a:solidFill>
                  <a:srgbClr val="FFFF00"/>
                </a:solidFill>
              </a:rPr>
              <a:t>AMS</a:t>
            </a:r>
            <a:r>
              <a:rPr lang="en-US" altLang="ja-JP" sz="2400" dirty="0" smtClean="0">
                <a:solidFill>
                  <a:srgbClr val="FFFF00"/>
                </a:solidFill>
              </a:rPr>
              <a:t>2</a:t>
            </a:r>
            <a:r>
              <a:rPr lang="en-US" sz="2400" dirty="0" smtClean="0">
                <a:solidFill>
                  <a:srgbClr val="FFFF00"/>
                </a:solidFill>
              </a:rPr>
              <a:t> (Alpha </a:t>
            </a:r>
            <a:r>
              <a:rPr lang="en-US" sz="2400" dirty="0" err="1" smtClean="0">
                <a:solidFill>
                  <a:srgbClr val="FFFF00"/>
                </a:solidFill>
              </a:rPr>
              <a:t>Mangetic</a:t>
            </a:r>
            <a:r>
              <a:rPr lang="en-US" sz="2400" dirty="0" smtClean="0">
                <a:solidFill>
                  <a:srgbClr val="FFFF00"/>
                </a:solidFill>
              </a:rPr>
              <a:t> Spectrometer) will </a:t>
            </a:r>
            <a:r>
              <a:rPr lang="en-US" altLang="ja-JP" sz="2400" dirty="0" smtClean="0">
                <a:solidFill>
                  <a:srgbClr val="FFFF00"/>
                </a:solidFill>
              </a:rPr>
              <a:t>tell us more</a:t>
            </a:r>
            <a:r>
              <a:rPr lang="en-US" sz="2400" dirty="0" smtClean="0">
                <a:solidFill>
                  <a:srgbClr val="FFFF00"/>
                </a:solidFill>
              </a:rPr>
              <a:t>!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84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63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3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635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3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3"/>
          <p:cNvSpPr txBox="1">
            <a:spLocks noChangeArrowheads="1"/>
          </p:cNvSpPr>
          <p:nvPr/>
        </p:nvSpPr>
        <p:spPr bwMode="auto">
          <a:xfrm>
            <a:off x="684213" y="1412776"/>
            <a:ext cx="7704137" cy="156966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ea typeface="ＤＦ流隷体W5" pitchFamily="65" charset="-128"/>
              </a:rPr>
              <a:t>Assuming the universe is a patch work of matter and antimatter </a:t>
            </a:r>
          </a:p>
          <a:p>
            <a:endParaRPr lang="en-US" altLang="ja-JP" sz="2400" dirty="0">
              <a:solidFill>
                <a:schemeClr val="tx1">
                  <a:lumMod val="65000"/>
                  <a:lumOff val="35000"/>
                </a:schemeClr>
              </a:solidFill>
              <a:ea typeface="ＤＦ流隷体W5" pitchFamily="65" charset="-128"/>
            </a:endParaRPr>
          </a:p>
          <a:p>
            <a:pPr>
              <a:buFont typeface="Wingdings" pitchFamily="2" charset="2"/>
              <a:buChar char="à"/>
            </a:pPr>
            <a:r>
              <a:rPr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ea typeface="ＤＦ流隷体W5" pitchFamily="65" charset="-128"/>
              </a:rPr>
              <a:t> annihilation should come from the </a:t>
            </a:r>
            <a:r>
              <a:rPr lang="en-US" altLang="ja-JP" sz="24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ＤＦ流隷体W5" pitchFamily="65" charset="-128"/>
              </a:rPr>
              <a:t>boundary</a:t>
            </a:r>
            <a:endParaRPr lang="en-US" altLang="ja-JP" sz="2400" dirty="0">
              <a:solidFill>
                <a:schemeClr val="tx1">
                  <a:lumMod val="65000"/>
                  <a:lumOff val="35000"/>
                </a:schemeClr>
              </a:solidFill>
              <a:ea typeface="ＤＦ流隷体W5" pitchFamily="65" charset="-128"/>
            </a:endParaRPr>
          </a:p>
        </p:txBody>
      </p:sp>
      <p:sp>
        <p:nvSpPr>
          <p:cNvPr id="76803" name="Rectangle 4"/>
          <p:cNvSpPr>
            <a:spLocks noChangeArrowheads="1"/>
          </p:cNvSpPr>
          <p:nvPr/>
        </p:nvSpPr>
        <p:spPr bwMode="auto">
          <a:xfrm>
            <a:off x="1115616" y="6228020"/>
            <a:ext cx="692369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chemeClr val="tx1">
                    <a:lumMod val="65000"/>
                    <a:lumOff val="35000"/>
                  </a:schemeClr>
                </a:solidFill>
                <a:ea typeface="ＤＦ流隷体W5" pitchFamily="65" charset="-128"/>
              </a:rPr>
              <a:t>A. G. Cohen, A. de </a:t>
            </a:r>
            <a:r>
              <a:rPr lang="en-US" altLang="ja-JP" dirty="0" err="1">
                <a:solidFill>
                  <a:schemeClr val="tx1">
                    <a:lumMod val="65000"/>
                    <a:lumOff val="35000"/>
                  </a:schemeClr>
                </a:solidFill>
                <a:ea typeface="ＤＦ流隷体W5" pitchFamily="65" charset="-128"/>
              </a:rPr>
              <a:t>Ru</a:t>
            </a:r>
            <a:r>
              <a:rPr lang="en-US" altLang="ja-JP" dirty="0">
                <a:solidFill>
                  <a:schemeClr val="tx1">
                    <a:lumMod val="65000"/>
                    <a:lumOff val="35000"/>
                  </a:schemeClr>
                </a:solidFill>
                <a:ea typeface="ＤＦ流隷体W5" pitchFamily="65" charset="-128"/>
              </a:rPr>
              <a:t> Jula, </a:t>
            </a:r>
            <a:r>
              <a:rPr lang="en-US" altLang="ja-JP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ＤＦ流隷体W5" pitchFamily="65" charset="-128"/>
              </a:rPr>
              <a:t>and </a:t>
            </a:r>
            <a:r>
              <a:rPr lang="en-US" altLang="ja-JP" dirty="0">
                <a:solidFill>
                  <a:schemeClr val="tx1">
                    <a:lumMod val="65000"/>
                    <a:lumOff val="35000"/>
                  </a:schemeClr>
                </a:solidFill>
                <a:ea typeface="ＤＦ流隷体W5" pitchFamily="65" charset="-128"/>
              </a:rPr>
              <a:t>S. L. Glashow, </a:t>
            </a:r>
            <a:r>
              <a:rPr lang="en-US" altLang="ja-JP" dirty="0" err="1">
                <a:solidFill>
                  <a:schemeClr val="tx1">
                    <a:lumMod val="65000"/>
                    <a:lumOff val="35000"/>
                  </a:schemeClr>
                </a:solidFill>
                <a:ea typeface="ＤＦ流隷体W5" pitchFamily="65" charset="-128"/>
              </a:rPr>
              <a:t>Astrophys</a:t>
            </a:r>
            <a:r>
              <a:rPr lang="en-US" altLang="ja-JP" dirty="0">
                <a:solidFill>
                  <a:schemeClr val="tx1">
                    <a:lumMod val="65000"/>
                    <a:lumOff val="35000"/>
                  </a:schemeClr>
                </a:solidFill>
                <a:ea typeface="ＤＦ流隷体W5" pitchFamily="65" charset="-128"/>
              </a:rPr>
              <a:t>. J. 495:539</a:t>
            </a:r>
          </a:p>
        </p:txBody>
      </p:sp>
      <p:pic>
        <p:nvPicPr>
          <p:cNvPr id="1710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3393" y="1412776"/>
            <a:ext cx="8001055" cy="464347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171014" name="Text Box 6"/>
          <p:cNvSpPr txBox="1">
            <a:spLocks noChangeArrowheads="1"/>
          </p:cNvSpPr>
          <p:nvPr/>
        </p:nvSpPr>
        <p:spPr bwMode="auto">
          <a:xfrm>
            <a:off x="4929190" y="2915652"/>
            <a:ext cx="1222375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ＤＦ流隷体W5" pitchFamily="65" charset="-128"/>
              </a:rPr>
              <a:t>1000Mpc </a:t>
            </a:r>
            <a:endParaRPr lang="en-US" altLang="ja-JP" dirty="0">
              <a:solidFill>
                <a:schemeClr val="tx1">
                  <a:lumMod val="65000"/>
                  <a:lumOff val="35000"/>
                </a:schemeClr>
              </a:solidFill>
              <a:ea typeface="ＤＦ流隷体W5" pitchFamily="65" charset="-128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135575" y="1979548"/>
            <a:ext cx="1222375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ＤＦ流隷体W5" pitchFamily="65" charset="-128"/>
              </a:rPr>
              <a:t>20Mpc </a:t>
            </a:r>
            <a:endParaRPr lang="en-US" altLang="ja-JP" dirty="0">
              <a:solidFill>
                <a:schemeClr val="tx1">
                  <a:lumMod val="65000"/>
                  <a:lumOff val="35000"/>
                </a:schemeClr>
              </a:solidFill>
              <a:ea typeface="ＤＦ流隷体W5" pitchFamily="65" charset="-128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714348" y="260648"/>
            <a:ext cx="7286676" cy="92333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5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 Antimatter" pitchFamily="18" charset="0"/>
                <a:ea typeface="ＤＦ流隷体W5" pitchFamily="65" charset="-128"/>
              </a:rPr>
              <a:t>A</a:t>
            </a:r>
            <a:r>
              <a:rPr lang="en-US" altLang="ja-JP" sz="5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ＤＦ流隷体W5" pitchFamily="65" charset="-128"/>
              </a:rPr>
              <a:t> in space</a:t>
            </a:r>
            <a:endParaRPr lang="en-US" altLang="ja-JP" sz="5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ＤＦ流隷体W5" pitchFamily="65" charset="-128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115616" y="2276872"/>
            <a:ext cx="7128792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ＭＳ Ｐ明朝" charset="-128"/>
                <a:cs typeface="Times New Roman" pitchFamily="18" charset="0"/>
              </a:rPr>
              <a:t>Our universe is full of matter… </a:t>
            </a:r>
          </a:p>
          <a:p>
            <a:pPr>
              <a:spcBef>
                <a:spcPct val="50000"/>
              </a:spcBef>
              <a:defRPr/>
            </a:pPr>
            <a:r>
              <a:rPr lang="en-US" altLang="ja-JP" sz="24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ＭＳ Ｐ明朝" charset="-128"/>
                <a:cs typeface="Times New Roman" pitchFamily="18" charset="0"/>
              </a:rPr>
              <a:t>Antimatter may be different from matter</a:t>
            </a:r>
          </a:p>
          <a:p>
            <a:pPr marL="342900" indent="-342900">
              <a:spcBef>
                <a:spcPct val="50000"/>
              </a:spcBef>
              <a:buFont typeface="Wingdings" pitchFamily="2" charset="2"/>
              <a:buChar char="à"/>
              <a:defRPr/>
            </a:pPr>
            <a:r>
              <a:rPr lang="en-US" altLang="ja-JP" sz="24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ＭＳ Ｐ明朝" charset="-128"/>
                <a:cs typeface="Times New Roman" pitchFamily="18" charset="0"/>
                <a:sym typeface="Wingdings" pitchFamily="2" charset="2"/>
              </a:rPr>
              <a:t> CP violation is not enough </a:t>
            </a:r>
          </a:p>
          <a:p>
            <a:pPr marL="342900" indent="-342900">
              <a:spcBef>
                <a:spcPct val="50000"/>
              </a:spcBef>
              <a:buFont typeface="Wingdings" pitchFamily="2" charset="2"/>
              <a:buChar char="à"/>
              <a:defRPr/>
            </a:pPr>
            <a:r>
              <a:rPr lang="en-US" altLang="ja-JP" sz="24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ＭＳ Ｐ明朝" charset="-128"/>
                <a:cs typeface="Times New Roman" pitchFamily="18" charset="0"/>
                <a:sym typeface="Wingdings" pitchFamily="2" charset="2"/>
              </a:rPr>
              <a:t> CPT can be violated in curved space-time?</a:t>
            </a:r>
            <a:endParaRPr lang="ja-JP" altLang="en-US" sz="2400" dirty="0">
              <a:solidFill>
                <a:schemeClr val="tx1">
                  <a:lumMod val="65000"/>
                  <a:lumOff val="35000"/>
                </a:schemeClr>
              </a:solidFill>
              <a:ea typeface="ＭＳ Ｐ明朝" charset="-128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882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1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1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710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10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68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2" grpId="0"/>
      <p:bldP spid="171014" grpId="0"/>
      <p:bldP spid="171014" grpId="1"/>
      <p:bldP spid="6" grpId="0"/>
      <p:bldP spid="6" grpId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41" y="955650"/>
            <a:ext cx="8666255" cy="5857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タイトル 1"/>
          <p:cNvSpPr>
            <a:spLocks noGrp="1"/>
          </p:cNvSpPr>
          <p:nvPr>
            <p:ph type="title"/>
          </p:nvPr>
        </p:nvSpPr>
        <p:spPr>
          <a:xfrm>
            <a:off x="457200" y="-16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dirty="0" smtClean="0">
                <a:effectLst/>
                <a:ea typeface="ＭＳ 明朝" pitchFamily="17" charset="-128"/>
              </a:rPr>
              <a:t>Curved space-time</a:t>
            </a:r>
            <a:endParaRPr lang="ja-JP" altLang="en-US" dirty="0" smtClean="0">
              <a:effectLst/>
              <a:ea typeface="ＭＳ 明朝" pitchFamily="17" charset="-128"/>
            </a:endParaRPr>
          </a:p>
        </p:txBody>
      </p:sp>
      <p:sp>
        <p:nvSpPr>
          <p:cNvPr id="25604" name="テキスト ボックス 3"/>
          <p:cNvSpPr txBox="1">
            <a:spLocks noChangeArrowheads="1"/>
          </p:cNvSpPr>
          <p:nvPr/>
        </p:nvSpPr>
        <p:spPr bwMode="auto">
          <a:xfrm>
            <a:off x="5940152" y="980728"/>
            <a:ext cx="2808312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400" dirty="0" smtClean="0">
                <a:solidFill>
                  <a:srgbClr val="FF0000"/>
                </a:solidFill>
                <a:latin typeface="Symbol" pitchFamily="18" charset="2"/>
                <a:ea typeface="ＭＳ Ｐ明朝" charset="-128"/>
                <a:cs typeface="Times New Roman" pitchFamily="18" charset="0"/>
                <a:sym typeface="Wingdings" pitchFamily="2" charset="2"/>
              </a:rPr>
              <a:t>r</a:t>
            </a:r>
            <a:r>
              <a:rPr lang="en-US" altLang="ja-JP" sz="2400" baseline="-25000" dirty="0" smtClean="0">
                <a:solidFill>
                  <a:srgbClr val="FF0000"/>
                </a:solidFill>
                <a:ea typeface="ＭＳ Ｐ明朝" charset="-128"/>
                <a:cs typeface="Times New Roman" pitchFamily="18" charset="0"/>
                <a:sym typeface="Wingdings" pitchFamily="2" charset="2"/>
              </a:rPr>
              <a:t>BH</a:t>
            </a:r>
            <a:r>
              <a:rPr lang="en-US" altLang="ja-JP" sz="2400" dirty="0" smtClean="0">
                <a:solidFill>
                  <a:srgbClr val="FF0000"/>
                </a:solidFill>
                <a:ea typeface="ＭＳ Ｐ明朝" charset="-128"/>
                <a:cs typeface="Times New Roman" pitchFamily="18" charset="0"/>
                <a:sym typeface="Wingdings" pitchFamily="2" charset="2"/>
              </a:rPr>
              <a:t>~c</a:t>
            </a:r>
            <a:r>
              <a:rPr lang="en-US" altLang="ja-JP" sz="2400" baseline="30000" dirty="0" smtClean="0">
                <a:solidFill>
                  <a:srgbClr val="FF0000"/>
                </a:solidFill>
                <a:ea typeface="ＭＳ Ｐ明朝" charset="-128"/>
                <a:cs typeface="Times New Roman" pitchFamily="18" charset="0"/>
                <a:sym typeface="Wingdings" pitchFamily="2" charset="2"/>
              </a:rPr>
              <a:t>2</a:t>
            </a:r>
            <a:r>
              <a:rPr lang="en-US" altLang="ja-JP" sz="2400" dirty="0" smtClean="0">
                <a:solidFill>
                  <a:srgbClr val="FF0000"/>
                </a:solidFill>
                <a:ea typeface="ＭＳ Ｐ明朝" charset="-128"/>
                <a:cs typeface="Times New Roman" pitchFamily="18" charset="0"/>
                <a:sym typeface="Wingdings" pitchFamily="2" charset="2"/>
              </a:rPr>
              <a:t>/GR</a:t>
            </a:r>
            <a:r>
              <a:rPr lang="en-US" altLang="ja-JP" sz="2400" baseline="30000" dirty="0" smtClean="0">
                <a:solidFill>
                  <a:srgbClr val="FF0000"/>
                </a:solidFill>
                <a:ea typeface="ＭＳ Ｐ明朝" charset="-128"/>
                <a:cs typeface="Times New Roman" pitchFamily="18" charset="0"/>
                <a:sym typeface="Wingdings" pitchFamily="2" charset="2"/>
              </a:rPr>
              <a:t>2</a:t>
            </a:r>
          </a:p>
          <a:p>
            <a:endParaRPr lang="en-US" altLang="ja-JP" sz="2400" baseline="30000" dirty="0">
              <a:solidFill>
                <a:srgbClr val="FF0000"/>
              </a:solidFill>
              <a:ea typeface="ＭＳ Ｐ明朝" charset="-128"/>
              <a:cs typeface="Times New Roman" pitchFamily="18" charset="0"/>
              <a:sym typeface="Wingdings" pitchFamily="2" charset="2"/>
            </a:endParaRPr>
          </a:p>
          <a:p>
            <a:r>
              <a:rPr lang="en-US" altLang="ja-JP" sz="2400" dirty="0" err="1" smtClean="0">
                <a:solidFill>
                  <a:srgbClr val="FF0000"/>
                </a:solidFill>
                <a:latin typeface="Symbol" pitchFamily="18" charset="2"/>
                <a:ea typeface="ＭＳ Ｐ明朝" charset="-128"/>
                <a:cs typeface="Times New Roman" pitchFamily="18" charset="0"/>
                <a:sym typeface="Wingdings" pitchFamily="2" charset="2"/>
              </a:rPr>
              <a:t>r</a:t>
            </a:r>
            <a:r>
              <a:rPr lang="en-US" altLang="ja-JP" sz="2400" dirty="0" err="1" smtClean="0">
                <a:solidFill>
                  <a:srgbClr val="FF0000"/>
                </a:solidFill>
                <a:latin typeface="+mj-lt"/>
                <a:ea typeface="ＭＳ Ｐ明朝" charset="-128"/>
                <a:cs typeface="Times New Roman" pitchFamily="18" charset="0"/>
                <a:sym typeface="Wingdings" pitchFamily="2" charset="2"/>
              </a:rPr>
              <a:t>~m</a:t>
            </a:r>
            <a:r>
              <a:rPr lang="en-US" altLang="ja-JP" sz="2400" dirty="0" smtClean="0">
                <a:solidFill>
                  <a:srgbClr val="FF0000"/>
                </a:solidFill>
                <a:latin typeface="+mj-lt"/>
                <a:ea typeface="ＭＳ Ｐ明朝" charset="-128"/>
                <a:cs typeface="Times New Roman" pitchFamily="18" charset="0"/>
                <a:sym typeface="Wingdings" pitchFamily="2" charset="2"/>
              </a:rPr>
              <a:t>/R</a:t>
            </a:r>
            <a:r>
              <a:rPr lang="en-US" altLang="ja-JP" sz="2400" baseline="30000" dirty="0" smtClean="0">
                <a:solidFill>
                  <a:srgbClr val="FF0000"/>
                </a:solidFill>
                <a:latin typeface="+mj-lt"/>
                <a:ea typeface="ＭＳ Ｐ明朝" charset="-128"/>
                <a:cs typeface="Times New Roman" pitchFamily="18" charset="0"/>
                <a:sym typeface="Wingdings" pitchFamily="2" charset="2"/>
              </a:rPr>
              <a:t>3</a:t>
            </a:r>
            <a:r>
              <a:rPr lang="en-US" altLang="ja-JP" sz="2400" dirty="0" smtClean="0">
                <a:solidFill>
                  <a:srgbClr val="FF0000"/>
                </a:solidFill>
                <a:latin typeface="+mj-lt"/>
                <a:ea typeface="ＭＳ Ｐ明朝" charset="-128"/>
                <a:cs typeface="Times New Roman" pitchFamily="18" charset="0"/>
                <a:sym typeface="Wingdings" pitchFamily="2" charset="2"/>
              </a:rPr>
              <a:t>=h/2</a:t>
            </a:r>
            <a:r>
              <a:rPr lang="en-US" altLang="ja-JP" sz="2400" dirty="0" smtClean="0">
                <a:solidFill>
                  <a:srgbClr val="FF0000"/>
                </a:solidFill>
                <a:latin typeface="Symbol" pitchFamily="18" charset="2"/>
                <a:ea typeface="ＭＳ Ｐ明朝" charset="-128"/>
                <a:cs typeface="Times New Roman" pitchFamily="18" charset="0"/>
                <a:sym typeface="Wingdings" pitchFamily="2" charset="2"/>
              </a:rPr>
              <a:t>p</a:t>
            </a:r>
            <a:r>
              <a:rPr lang="en-US" altLang="ja-JP" sz="2400" dirty="0" smtClean="0">
                <a:solidFill>
                  <a:srgbClr val="FF0000"/>
                </a:solidFill>
                <a:latin typeface="+mj-lt"/>
                <a:ea typeface="ＭＳ Ｐ明朝" charset="-128"/>
                <a:cs typeface="Times New Roman" pitchFamily="18" charset="0"/>
                <a:sym typeface="Wingdings" pitchFamily="2" charset="2"/>
              </a:rPr>
              <a:t>cR</a:t>
            </a:r>
            <a:r>
              <a:rPr lang="en-US" altLang="ja-JP" sz="2400" baseline="30000" dirty="0" smtClean="0">
                <a:solidFill>
                  <a:srgbClr val="FF0000"/>
                </a:solidFill>
                <a:latin typeface="+mj-lt"/>
                <a:ea typeface="ＭＳ Ｐ明朝" charset="-128"/>
                <a:cs typeface="Times New Roman" pitchFamily="18" charset="0"/>
                <a:sym typeface="Wingdings" pitchFamily="2" charset="2"/>
              </a:rPr>
              <a:t>4  </a:t>
            </a:r>
          </a:p>
          <a:p>
            <a:r>
              <a:rPr lang="en-US" altLang="ja-JP" sz="2400" dirty="0" smtClean="0">
                <a:solidFill>
                  <a:srgbClr val="FF0000"/>
                </a:solidFill>
                <a:latin typeface="+mj-lt"/>
                <a:ea typeface="ＭＳ Ｐ明朝" charset="-128"/>
                <a:cs typeface="Times New Roman" pitchFamily="18" charset="0"/>
              </a:rPr>
              <a:t>(</a:t>
            </a:r>
            <a:r>
              <a:rPr lang="en-US" altLang="ja-JP" sz="2400" dirty="0" err="1" smtClean="0">
                <a:solidFill>
                  <a:srgbClr val="FF0000"/>
                </a:solidFill>
                <a:latin typeface="+mj-lt"/>
                <a:ea typeface="ＭＳ Ｐ明朝" charset="-128"/>
                <a:cs typeface="Times New Roman" pitchFamily="18" charset="0"/>
              </a:rPr>
              <a:t>R~h</a:t>
            </a:r>
            <a:r>
              <a:rPr lang="en-US" altLang="ja-JP" sz="2400" dirty="0" smtClean="0">
                <a:solidFill>
                  <a:srgbClr val="FF0000"/>
                </a:solidFill>
                <a:latin typeface="+mj-lt"/>
                <a:ea typeface="ＭＳ Ｐ明朝" charset="-128"/>
                <a:cs typeface="Times New Roman" pitchFamily="18" charset="0"/>
              </a:rPr>
              <a:t>/2</a:t>
            </a:r>
            <a:r>
              <a:rPr lang="en-US" altLang="ja-JP" sz="2400" dirty="0" smtClean="0">
                <a:solidFill>
                  <a:srgbClr val="FF0000"/>
                </a:solidFill>
                <a:latin typeface="Symbol" pitchFamily="18" charset="2"/>
                <a:ea typeface="ＭＳ Ｐ明朝" charset="-128"/>
                <a:cs typeface="Times New Roman" pitchFamily="18" charset="0"/>
              </a:rPr>
              <a:t>p</a:t>
            </a:r>
            <a:r>
              <a:rPr lang="en-US" altLang="ja-JP" sz="2400" dirty="0" smtClean="0">
                <a:solidFill>
                  <a:srgbClr val="FF0000"/>
                </a:solidFill>
                <a:latin typeface="+mj-lt"/>
                <a:ea typeface="ＭＳ Ｐ明朝" charset="-128"/>
                <a:cs typeface="Times New Roman" pitchFamily="18" charset="0"/>
              </a:rPr>
              <a:t>mc)</a:t>
            </a:r>
          </a:p>
          <a:p>
            <a:endParaRPr lang="en-US" altLang="ja-JP" sz="2400" dirty="0" smtClean="0">
              <a:solidFill>
                <a:srgbClr val="FF0000"/>
              </a:solidFill>
              <a:latin typeface="+mj-lt"/>
              <a:ea typeface="ＭＳ Ｐ明朝" charset="-128"/>
              <a:cs typeface="Times New Roman" pitchFamily="18" charset="0"/>
              <a:sym typeface="Wingdings" pitchFamily="2" charset="2"/>
            </a:endParaRPr>
          </a:p>
          <a:p>
            <a:r>
              <a:rPr lang="en-US" altLang="ja-JP" sz="2400" dirty="0" smtClean="0">
                <a:solidFill>
                  <a:srgbClr val="FF0000"/>
                </a:solidFill>
                <a:latin typeface="+mj-lt"/>
                <a:ea typeface="ＭＳ Ｐ明朝" charset="-128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altLang="ja-JP" sz="2400" dirty="0" err="1" smtClean="0">
                <a:solidFill>
                  <a:srgbClr val="FF0000"/>
                </a:solidFill>
                <a:latin typeface="+mj-lt"/>
                <a:ea typeface="ＭＳ Ｐ明朝" charset="-128"/>
                <a:cs typeface="Times New Roman" pitchFamily="18" charset="0"/>
                <a:sym typeface="Wingdings" pitchFamily="2" charset="2"/>
              </a:rPr>
              <a:t>M</a:t>
            </a:r>
            <a:r>
              <a:rPr lang="en-US" altLang="ja-JP" sz="2400" baseline="-25000" dirty="0" err="1" smtClean="0">
                <a:solidFill>
                  <a:srgbClr val="FF0000"/>
                </a:solidFill>
                <a:latin typeface="+mj-lt"/>
                <a:ea typeface="ＭＳ Ｐ明朝" charset="-128"/>
                <a:cs typeface="Times New Roman" pitchFamily="18" charset="0"/>
                <a:sym typeface="Wingdings" pitchFamily="2" charset="2"/>
              </a:rPr>
              <a:t>Pl</a:t>
            </a:r>
            <a:r>
              <a:rPr lang="en-US" altLang="ja-JP" sz="2400" dirty="0" smtClean="0">
                <a:solidFill>
                  <a:srgbClr val="FF0000"/>
                </a:solidFill>
                <a:latin typeface="+mj-lt"/>
                <a:ea typeface="ＭＳ Ｐ明朝" charset="-128"/>
                <a:cs typeface="Times New Roman" pitchFamily="18" charset="0"/>
                <a:sym typeface="Wingdings" pitchFamily="2" charset="2"/>
              </a:rPr>
              <a:t>~(</a:t>
            </a:r>
            <a:r>
              <a:rPr lang="en-US" altLang="ja-JP" sz="2400" dirty="0" err="1" smtClean="0">
                <a:solidFill>
                  <a:srgbClr val="FF0000"/>
                </a:solidFill>
                <a:latin typeface="+mj-lt"/>
                <a:ea typeface="ＭＳ Ｐ明朝" charset="-128"/>
                <a:cs typeface="Times New Roman" pitchFamily="18" charset="0"/>
                <a:sym typeface="Wingdings" pitchFamily="2" charset="2"/>
              </a:rPr>
              <a:t>hc</a:t>
            </a:r>
            <a:r>
              <a:rPr lang="en-US" altLang="ja-JP" sz="2400" dirty="0" smtClean="0">
                <a:solidFill>
                  <a:srgbClr val="FF0000"/>
                </a:solidFill>
                <a:latin typeface="+mj-lt"/>
                <a:ea typeface="ＭＳ Ｐ明朝" charset="-128"/>
                <a:cs typeface="Times New Roman" pitchFamily="18" charset="0"/>
                <a:sym typeface="Wingdings" pitchFamily="2" charset="2"/>
              </a:rPr>
              <a:t>/2</a:t>
            </a:r>
            <a:r>
              <a:rPr lang="en-US" altLang="ja-JP" sz="2400" dirty="0" smtClean="0">
                <a:solidFill>
                  <a:srgbClr val="FF0000"/>
                </a:solidFill>
                <a:latin typeface="Symbol" pitchFamily="18" charset="2"/>
                <a:ea typeface="ＭＳ Ｐ明朝" charset="-128"/>
                <a:cs typeface="Times New Roman" pitchFamily="18" charset="0"/>
                <a:sym typeface="Wingdings" pitchFamily="2" charset="2"/>
              </a:rPr>
              <a:t>p</a:t>
            </a:r>
            <a:r>
              <a:rPr lang="en-US" altLang="ja-JP" sz="2400" dirty="0" smtClean="0">
                <a:solidFill>
                  <a:srgbClr val="FF0000"/>
                </a:solidFill>
                <a:latin typeface="+mj-lt"/>
                <a:ea typeface="ＭＳ Ｐ明朝" charset="-128"/>
                <a:cs typeface="Times New Roman" pitchFamily="18" charset="0"/>
                <a:sym typeface="Wingdings" pitchFamily="2" charset="2"/>
              </a:rPr>
              <a:t>G)</a:t>
            </a:r>
            <a:r>
              <a:rPr lang="en-US" altLang="ja-JP" sz="2400" baseline="30000" dirty="0" smtClean="0">
                <a:solidFill>
                  <a:srgbClr val="FF0000"/>
                </a:solidFill>
                <a:latin typeface="+mj-lt"/>
                <a:ea typeface="ＭＳ Ｐ明朝" charset="-128"/>
                <a:cs typeface="Times New Roman" pitchFamily="18" charset="0"/>
                <a:sym typeface="Wingdings" pitchFamily="2" charset="2"/>
              </a:rPr>
              <a:t>1/2 </a:t>
            </a:r>
            <a:endParaRPr lang="en-US" altLang="ja-JP" sz="2400" dirty="0" smtClean="0">
              <a:solidFill>
                <a:srgbClr val="FF0000"/>
              </a:solidFill>
              <a:latin typeface="+mj-lt"/>
              <a:ea typeface="ＭＳ Ｐ明朝" charset="-128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2" name="円/楕円 1"/>
          <p:cNvSpPr/>
          <p:nvPr/>
        </p:nvSpPr>
        <p:spPr>
          <a:xfrm>
            <a:off x="3923928" y="4221088"/>
            <a:ext cx="2592288" cy="79208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3"/>
          <p:cNvSpPr txBox="1">
            <a:spLocks noChangeArrowheads="1"/>
          </p:cNvSpPr>
          <p:nvPr/>
        </p:nvSpPr>
        <p:spPr bwMode="auto">
          <a:xfrm>
            <a:off x="5926420" y="3363141"/>
            <a:ext cx="21602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400" dirty="0" smtClean="0">
                <a:solidFill>
                  <a:srgbClr val="FF0000"/>
                </a:solidFill>
                <a:latin typeface="+mj-lt"/>
                <a:ea typeface="ＭＳ Ｐ明朝" charset="-128"/>
                <a:cs typeface="Times New Roman" pitchFamily="18" charset="0"/>
              </a:rPr>
              <a:t>~10</a:t>
            </a:r>
            <a:r>
              <a:rPr lang="en-US" altLang="ja-JP" sz="2400" baseline="30000" dirty="0" smtClean="0">
                <a:solidFill>
                  <a:srgbClr val="FF0000"/>
                </a:solidFill>
                <a:latin typeface="+mj-lt"/>
                <a:ea typeface="ＭＳ Ｐ明朝" charset="-128"/>
                <a:cs typeface="Times New Roman" pitchFamily="18" charset="0"/>
              </a:rPr>
              <a:t>19</a:t>
            </a:r>
            <a:r>
              <a:rPr lang="en-US" altLang="ja-JP" sz="2400" dirty="0" smtClean="0">
                <a:solidFill>
                  <a:srgbClr val="FF0000"/>
                </a:solidFill>
                <a:latin typeface="+mj-lt"/>
                <a:ea typeface="ＭＳ Ｐ明朝" charset="-128"/>
                <a:cs typeface="Times New Roman" pitchFamily="18" charset="0"/>
              </a:rPr>
              <a:t> </a:t>
            </a:r>
            <a:r>
              <a:rPr lang="en-US" altLang="ja-JP" sz="2400" dirty="0" err="1" smtClean="0">
                <a:solidFill>
                  <a:srgbClr val="FF0000"/>
                </a:solidFill>
                <a:latin typeface="+mj-lt"/>
                <a:ea typeface="ＭＳ Ｐ明朝" charset="-128"/>
                <a:cs typeface="Times New Roman" pitchFamily="18" charset="0"/>
              </a:rPr>
              <a:t>GeV</a:t>
            </a:r>
            <a:r>
              <a:rPr lang="en-US" altLang="ja-JP" sz="2400" dirty="0" smtClean="0">
                <a:solidFill>
                  <a:srgbClr val="FF0000"/>
                </a:solidFill>
                <a:latin typeface="+mj-lt"/>
                <a:ea typeface="ＭＳ Ｐ明朝" charset="-128"/>
                <a:cs typeface="Times New Roman" pitchFamily="18" charset="0"/>
              </a:rPr>
              <a:t>/c</a:t>
            </a:r>
            <a:r>
              <a:rPr lang="en-US" altLang="ja-JP" sz="2400" baseline="30000" dirty="0" smtClean="0">
                <a:solidFill>
                  <a:srgbClr val="FF0000"/>
                </a:solidFill>
                <a:latin typeface="+mj-lt"/>
                <a:ea typeface="ＭＳ Ｐ明朝" charset="-128"/>
                <a:cs typeface="Times New Roman" pitchFamily="18" charset="0"/>
              </a:rPr>
              <a:t>2</a:t>
            </a:r>
            <a:r>
              <a:rPr lang="en-US" altLang="ja-JP" sz="2400" dirty="0" smtClean="0">
                <a:solidFill>
                  <a:srgbClr val="FF0000"/>
                </a:solidFill>
                <a:latin typeface="+mj-lt"/>
                <a:ea typeface="ＭＳ Ｐ明朝" charset="-128"/>
                <a:cs typeface="Times New Roman" pitchFamily="18" charset="0"/>
              </a:rPr>
              <a:t>!!</a:t>
            </a:r>
            <a:endParaRPr lang="en-US" altLang="ja-JP" sz="2400" dirty="0" smtClean="0">
              <a:solidFill>
                <a:srgbClr val="FF0000"/>
              </a:solidFill>
              <a:latin typeface="+mj-lt"/>
              <a:ea typeface="ＭＳ Ｐ明朝" charset="-128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3491880" y="1340768"/>
            <a:ext cx="1211488" cy="50405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0636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/>
      <p:bldP spid="2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41" y="955650"/>
            <a:ext cx="8666255" cy="5857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タイトル 1"/>
          <p:cNvSpPr>
            <a:spLocks noGrp="1"/>
          </p:cNvSpPr>
          <p:nvPr>
            <p:ph type="title"/>
          </p:nvPr>
        </p:nvSpPr>
        <p:spPr>
          <a:xfrm>
            <a:off x="457200" y="-16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dirty="0" smtClean="0">
                <a:effectLst/>
                <a:ea typeface="ＭＳ 明朝" pitchFamily="17" charset="-128"/>
              </a:rPr>
              <a:t>Curved space-time</a:t>
            </a:r>
            <a:endParaRPr lang="ja-JP" altLang="en-US" dirty="0" smtClean="0">
              <a:effectLst/>
              <a:ea typeface="ＭＳ 明朝" pitchFamily="17" charset="-128"/>
            </a:endParaRPr>
          </a:p>
        </p:txBody>
      </p:sp>
      <p:sp>
        <p:nvSpPr>
          <p:cNvPr id="2" name="円/楕円 1"/>
          <p:cNvSpPr/>
          <p:nvPr/>
        </p:nvSpPr>
        <p:spPr>
          <a:xfrm>
            <a:off x="3923928" y="4221088"/>
            <a:ext cx="2592288" cy="79208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円/楕円 2"/>
          <p:cNvSpPr/>
          <p:nvPr/>
        </p:nvSpPr>
        <p:spPr>
          <a:xfrm>
            <a:off x="1835696" y="980728"/>
            <a:ext cx="504056" cy="504056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" name="直線コネクタ 4"/>
          <p:cNvCxnSpPr/>
          <p:nvPr/>
        </p:nvCxnSpPr>
        <p:spPr>
          <a:xfrm>
            <a:off x="2337943" y="1268760"/>
            <a:ext cx="3242169" cy="21602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5652120" y="980728"/>
            <a:ext cx="30963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solidFill>
                  <a:schemeClr val="tx2"/>
                </a:solidFill>
              </a:rPr>
              <a:t>Merging point of elementary particle physics &amp; cosmology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altLang="ja-JP" sz="2400" dirty="0" smtClean="0">
                <a:solidFill>
                  <a:schemeClr val="tx2"/>
                </a:solidFill>
                <a:sym typeface="Wingdings" pitchFamily="2" charset="2"/>
              </a:rPr>
              <a:t>High energy physics</a:t>
            </a:r>
            <a:r>
              <a:rPr kumimoji="1" lang="en-US" altLang="ja-JP" sz="2400" dirty="0" smtClean="0">
                <a:solidFill>
                  <a:schemeClr val="tx2"/>
                </a:solidFill>
                <a:sym typeface="Wingdings" pitchFamily="2" charset="2"/>
              </a:rPr>
              <a:t> </a:t>
            </a:r>
            <a:endParaRPr kumimoji="1" lang="ja-JP" altLang="en-US" sz="2400" dirty="0">
              <a:solidFill>
                <a:schemeClr val="tx2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652120" y="2958043"/>
            <a:ext cx="3168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à"/>
            </a:pPr>
            <a:r>
              <a:rPr lang="en-US" altLang="ja-JP" sz="2400" b="1" dirty="0" smtClean="0">
                <a:solidFill>
                  <a:srgbClr val="FF0000"/>
                </a:solidFill>
                <a:sym typeface="Wingdings" pitchFamily="2" charset="2"/>
              </a:rPr>
              <a:t>Atomic Physics  alternative scheme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3492606"/>
            <a:ext cx="3960440" cy="3392778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467544" y="3573016"/>
            <a:ext cx="2017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err="1" smtClean="0"/>
              <a:t>Ouroboros</a:t>
            </a:r>
            <a:endParaRPr kumimoji="1" lang="ja-JP" altLang="en-US" sz="2400" b="1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652120" y="2550388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solidFill>
                  <a:schemeClr val="tx2"/>
                </a:solidFill>
                <a:sym typeface="Wingdings" pitchFamily="2" charset="2"/>
              </a:rPr>
              <a:t>Too high in Energy!</a:t>
            </a:r>
            <a:endParaRPr kumimoji="1" lang="ja-JP" alt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012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11&quot;&gt;&lt;property id=&quot;20148&quot; value=&quot;5&quot;/&gt;&lt;property id=&quot;20300&quot; value=&quot;スライド 3 - &amp;quot;Purpose&amp;quot;&quot;/&gt;&lt;property id=&quot;20307&quot; value=&quot;257&quot;/&gt;&lt;/object&gt;&lt;object type=&quot;3&quot; unique_id=&quot;10924&quot;&gt;&lt;property id=&quot;20148&quot; value=&quot;5&quot;/&gt;&lt;property id=&quot;20300&quot; value=&quot;スライド 5&quot;/&gt;&lt;property id=&quot;20307&quot; value=&quot;265&quot;/&gt;&lt;/object&gt;&lt;object type=&quot;3&quot; unique_id=&quot;10927&quot;&gt;&lt;property id=&quot;20148&quot; value=&quot;5&quot;/&gt;&lt;property id=&quot;20300&quot; value=&quot;スライド 7&quot;/&gt;&lt;property id=&quot;20307&quot; value=&quot;268&quot;/&gt;&lt;/object&gt;&lt;object type=&quot;3&quot; unique_id=&quot;10928&quot;&gt;&lt;property id=&quot;20148&quot; value=&quot;5&quot;/&gt;&lt;property id=&quot;20300&quot; value=&quot;スライド 64 - &amp;quot;高精度計測の例&amp;quot;&quot;/&gt;&lt;property id=&quot;20307&quot; value=&quot;269&quot;/&gt;&lt;/object&gt;&lt;object type=&quot;3&quot; unique_id=&quot;10929&quot;&gt;&lt;property id=&quot;20148&quot; value=&quot;5&quot;/&gt;&lt;property id=&quot;20300&quot; value=&quot;スライド 8&quot;/&gt;&lt;property id=&quot;20307&quot; value=&quot;270&quot;/&gt;&lt;/object&gt;&lt;object type=&quot;3&quot; unique_id=&quot;10930&quot;&gt;&lt;property id=&quot;20148&quot; value=&quot;5&quot;/&gt;&lt;property id=&quot;20300&quot; value=&quot;スライド 9&quot;/&gt;&lt;property id=&quot;20307&quot; value=&quot;271&quot;/&gt;&lt;/object&gt;&lt;object type=&quot;3&quot; unique_id=&quot;10932&quot;&gt;&lt;property id=&quot;20148&quot; value=&quot;5&quot;/&gt;&lt;property id=&quot;20300&quot; value=&quot;スライド 35&quot;/&gt;&lt;property id=&quot;20307&quot; value=&quot;273&quot;/&gt;&lt;/object&gt;&lt;object type=&quot;3&quot; unique_id=&quot;10934&quot;&gt;&lt;property id=&quot;20148&quot; value=&quot;5&quot;/&gt;&lt;property id=&quot;20300&quot; value=&quot;スライド 55&quot;/&gt;&lt;property id=&quot;20307&quot; value=&quot;275&quot;/&gt;&lt;/object&gt;&lt;object type=&quot;3&quot; unique_id=&quot;10936&quot;&gt;&lt;property id=&quot;20148&quot; value=&quot;5&quot;/&gt;&lt;property id=&quot;20300&quot; value=&quot;スライド 12&quot;/&gt;&lt;property id=&quot;20307&quot; value=&quot;277&quot;/&gt;&lt;/object&gt;&lt;object type=&quot;3&quot; unique_id=&quot;10938&quot;&gt;&lt;property id=&quot;20148&quot; value=&quot;5&quot;/&gt;&lt;property id=&quot;20300&quot; value=&quot;スライド 13&quot;/&gt;&lt;property id=&quot;20307&quot; value=&quot;279&quot;/&gt;&lt;/object&gt;&lt;object type=&quot;3&quot; unique_id=&quot;10939&quot;&gt;&lt;property id=&quot;20148&quot; value=&quot;5&quot;/&gt;&lt;property id=&quot;20300&quot; value=&quot;スライド 62&quot;/&gt;&lt;property id=&quot;20307&quot; value=&quot;280&quot;/&gt;&lt;/object&gt;&lt;object type=&quot;3&quot; unique_id=&quot;10940&quot;&gt;&lt;property id=&quot;20148&quot; value=&quot;5&quot;/&gt;&lt;property id=&quot;20300&quot; value=&quot;スライド 50&quot;/&gt;&lt;property id=&quot;20307&quot; value=&quot;281&quot;/&gt;&lt;/object&gt;&lt;object type=&quot;3&quot; unique_id=&quot;10946&quot;&gt;&lt;property id=&quot;20148&quot; value=&quot;5&quot;/&gt;&lt;property id=&quot;20300&quot; value=&quot;スライド 22&quot;/&gt;&lt;property id=&quot;20307&quot; value=&quot;287&quot;/&gt;&lt;/object&gt;&lt;object type=&quot;3&quot; unique_id=&quot;10947&quot;&gt;&lt;property id=&quot;20148&quot; value=&quot;5&quot;/&gt;&lt;property id=&quot;20300&quot; value=&quot;スライド 16&quot;/&gt;&lt;property id=&quot;20307&quot; value=&quot;288&quot;/&gt;&lt;/object&gt;&lt;object type=&quot;3&quot; unique_id=&quot;10949&quot;&gt;&lt;property id=&quot;20148&quot; value=&quot;5&quot;/&gt;&lt;property id=&quot;20300&quot; value=&quot;スライド 23&quot;/&gt;&lt;property id=&quot;20307&quot; value=&quot;290&quot;/&gt;&lt;/object&gt;&lt;object type=&quot;3&quot; unique_id=&quot;10950&quot;&gt;&lt;property id=&quot;20148&quot; value=&quot;5&quot;/&gt;&lt;property id=&quot;20300&quot; value=&quot;スライド 24&quot;/&gt;&lt;property id=&quot;20307&quot; value=&quot;291&quot;/&gt;&lt;/object&gt;&lt;object type=&quot;3&quot; unique_id=&quot;10951&quot;&gt;&lt;property id=&quot;20148&quot; value=&quot;5&quot;/&gt;&lt;property id=&quot;20300&quot; value=&quot;スライド 28&quot;/&gt;&lt;property id=&quot;20307&quot; value=&quot;292&quot;/&gt;&lt;/object&gt;&lt;object type=&quot;3&quot; unique_id=&quot;10953&quot;&gt;&lt;property id=&quot;20148&quot; value=&quot;5&quot;/&gt;&lt;property id=&quot;20300&quot; value=&quot;スライド 49&quot;/&gt;&lt;property id=&quot;20307&quot; value=&quot;294&quot;/&gt;&lt;/object&gt;&lt;object type=&quot;3&quot; unique_id=&quot;10955&quot;&gt;&lt;property id=&quot;20148&quot; value=&quot;5&quot;/&gt;&lt;property id=&quot;20300&quot; value=&quot;スライド 30 - &amp;quot;Mixing of pbars and positrons&amp;quot;&quot;/&gt;&lt;property id=&quot;20307&quot; value=&quot;296&quot;/&gt;&lt;/object&gt;&lt;object type=&quot;3&quot; unique_id=&quot;10956&quot;&gt;&lt;property id=&quot;20148&quot; value=&quot;5&quot;/&gt;&lt;property id=&quot;20300&quot; value=&quot;スライド 52 - &amp;quot;Mixing of pbars and positrons&amp;quot;&quot;/&gt;&lt;property id=&quot;20307&quot; value=&quot;297&quot;/&gt;&lt;/object&gt;&lt;object type=&quot;3&quot; unique_id=&quot;10957&quot;&gt;&lt;property id=&quot;20148&quot; value=&quot;5&quot;/&gt;&lt;property id=&quot;20300&quot; value=&quot;スライド 31 - &amp;quot;Mixing of pbars and positrons&amp;quot;&quot;/&gt;&lt;property id=&quot;20307&quot; value=&quot;298&quot;/&gt;&lt;/object&gt;&lt;object type=&quot;3&quot; unique_id=&quot;10958&quot;&gt;&lt;property id=&quot;20148&quot; value=&quot;5&quot;/&gt;&lt;property id=&quot;20300&quot; value=&quot;スライド 59 - &amp;quot;Mixing of pbars and positrons:&amp;#x0D;&amp;#x0A;field-ionization&amp;quot;&quot;/&gt;&lt;property id=&quot;20307&quot; value=&quot;299&quot;/&gt;&lt;/object&gt;&lt;object type=&quot;3&quot; unique_id=&quot;10959&quot;&gt;&lt;property id=&quot;20148&quot; value=&quot;5&quot;/&gt;&lt;property id=&quot;20300&quot; value=&quot;スライド 33&quot;/&gt;&lt;property id=&quot;20307&quot; value=&quot;300&quot;/&gt;&lt;/object&gt;&lt;object type=&quot;3&quot; unique_id=&quot;10971&quot;&gt;&lt;property id=&quot;20148&quot; value=&quot;5&quot;/&gt;&lt;property id=&quot;20300&quot; value=&quot;スライド 15 - &amp;quot;Near Future:ELENA  &amp;#x0D;&amp;#x0A;(Extra Low ENergy Antiprotons)&amp;quot;&quot;/&gt;&lt;property id=&quot;20307&quot; value=&quot;312&quot;/&gt;&lt;/object&gt;&lt;object type=&quot;3&quot; unique_id=&quot;10972&quot;&gt;&lt;property id=&quot;20148&quot; value=&quot;5&quot;/&gt;&lt;property id=&quot;20300&quot; value=&quot;スライド 56 - &amp;quot;FLAIR&amp;quot;&quot;/&gt;&lt;property id=&quot;20307&quot; value=&quot;313&quot;/&gt;&lt;/object&gt;&lt;object type=&quot;3&quot; unique_id=&quot;10973&quot;&gt;&lt;property id=&quot;20148&quot; value=&quot;5&quot;/&gt;&lt;property id=&quot;20300&quot; value=&quot;スライド 39&quot;/&gt;&lt;property id=&quot;20307&quot; value=&quot;314&quot;/&gt;&lt;/object&gt;&lt;object type=&quot;3&quot; unique_id=&quot;10974&quot;&gt;&lt;property id=&quot;20148&quot; value=&quot;5&quot;/&gt;&lt;property id=&quot;20300&quot; value=&quot;スライド 41 - &amp;quot;Summary&amp;quot;&quot;/&gt;&lt;property id=&quot;20307&quot; value=&quot;315&quot;/&gt;&lt;/object&gt;&lt;object type=&quot;3&quot; unique_id=&quot;10975&quot;&gt;&lt;property id=&quot;20148&quot; value=&quot;5&quot;/&gt;&lt;property id=&quot;20300&quot; value=&quot;スライド 46&quot;/&gt;&lt;property id=&quot;20307&quot; value=&quot;316&quot;/&gt;&lt;/object&gt;&lt;object type=&quot;3&quot; unique_id=&quot;10976&quot;&gt;&lt;property id=&quot;20148&quot; value=&quot;5&quot;/&gt;&lt;property id=&quot;20300&quot; value=&quot;スライド 61&quot;/&gt;&lt;property id=&quot;20307&quot; value=&quot;317&quot;/&gt;&lt;/object&gt;&lt;object type=&quot;3&quot; unique_id=&quot;10977&quot;&gt;&lt;property id=&quot;20148&quot; value=&quot;5&quot;/&gt;&lt;property id=&quot;20300&quot; value=&quot;スライド 43&quot;/&gt;&lt;property id=&quot;20307&quot; value=&quot;318&quot;/&gt;&lt;/object&gt;&lt;object type=&quot;3&quot; unique_id=&quot;10978&quot;&gt;&lt;property id=&quot;20148&quot; value=&quot;5&quot;/&gt;&lt;property id=&quot;20300&quot; value=&quot;スライド 42&quot;/&gt;&lt;property id=&quot;20307&quot; value=&quot;319&quot;/&gt;&lt;/object&gt;&lt;object type=&quot;3&quot; unique_id=&quot;10979&quot;&gt;&lt;property id=&quot;20148&quot; value=&quot;5&quot;/&gt;&lt;property id=&quot;20300&quot; value=&quot;スライド 44&quot;/&gt;&lt;property id=&quot;20307&quot; value=&quot;320&quot;/&gt;&lt;/object&gt;&lt;object type=&quot;3&quot; unique_id=&quot;10980&quot;&gt;&lt;property id=&quot;20148&quot; value=&quot;5&quot;/&gt;&lt;property id=&quot;20300&quot; value=&quot;スライド 45&quot;/&gt;&lt;property id=&quot;20307&quot; value=&quot;321&quot;/&gt;&lt;/object&gt;&lt;object type=&quot;3&quot; unique_id=&quot;10982&quot;&gt;&lt;property id=&quot;20148&quot; value=&quot;5&quot;/&gt;&lt;property id=&quot;20300&quot; value=&quot;スライド 86&quot;/&gt;&lt;property id=&quot;20307&quot; value=&quot;323&quot;/&gt;&lt;/object&gt;&lt;object type=&quot;3&quot; unique_id=&quot;10987&quot;&gt;&lt;property id=&quot;20148&quot; value=&quot;5&quot;/&gt;&lt;property id=&quot;20300&quot; value=&quot;スライド 67&quot;/&gt;&lt;property id=&quot;20307&quot; value=&quot;328&quot;/&gt;&lt;/object&gt;&lt;object type=&quot;3&quot; unique_id=&quot;10993&quot;&gt;&lt;property id=&quot;20148&quot; value=&quot;5&quot;/&gt;&lt;property id=&quot;20300&quot; value=&quot;スライド 84&quot;/&gt;&lt;property id=&quot;20307&quot; value=&quot;334&quot;/&gt;&lt;/object&gt;&lt;object type=&quot;3&quot; unique_id=&quot;10995&quot;&gt;&lt;property id=&quot;20148&quot; value=&quot;5&quot;/&gt;&lt;property id=&quot;20300&quot; value=&quot;スライド 27&quot;/&gt;&lt;property id=&quot;20307&quot; value=&quot;336&quot;/&gt;&lt;/object&gt;&lt;object type=&quot;3&quot; unique_id=&quot;10999&quot;&gt;&lt;property id=&quot;20148&quot; value=&quot;5&quot;/&gt;&lt;property id=&quot;20300&quot; value=&quot;スライド 69&quot;/&gt;&lt;property id=&quot;20307&quot; value=&quot;340&quot;/&gt;&lt;/object&gt;&lt;object type=&quot;3&quot; unique_id=&quot;11004&quot;&gt;&lt;property id=&quot;20148&quot; value=&quot;5&quot;/&gt;&lt;property id=&quot;20300&quot; value=&quot;スライド 70 - &amp;quot;Motivations&amp;quot;&quot;/&gt;&lt;property id=&quot;20307&quot; value=&quot;345&quot;/&gt;&lt;/object&gt;&lt;object type=&quot;3&quot; unique_id=&quot;11005&quot;&gt;&lt;property id=&quot;20148&quot; value=&quot;5&quot;/&gt;&lt;property id=&quot;20300&quot; value=&quot;スライド 58&quot;/&gt;&lt;property id=&quot;20307&quot; value=&quot;346&quot;/&gt;&lt;/object&gt;&lt;object type=&quot;3&quot; unique_id=&quot;11007&quot;&gt;&lt;property id=&quot;20148&quot; value=&quot;5&quot;/&gt;&lt;property id=&quot;20300&quot; value=&quot;スライド 25 - &amp;quot;ALPHA: Octupole trap&amp;quot;&quot;/&gt;&lt;property id=&quot;20307&quot; value=&quot;348&quot;/&gt;&lt;/object&gt;&lt;object type=&quot;3&quot; unique_id=&quot;11008&quot;&gt;&lt;property id=&quot;20148&quot; value=&quot;5&quot;/&gt;&lt;property id=&quot;20300&quot; value=&quot;スライド 57 - &amp;quot;Bigbang Scenario&amp;quot;&quot;/&gt;&lt;property id=&quot;20307&quot; value=&quot;349&quot;/&gt;&lt;/object&gt;&lt;object type=&quot;3&quot; unique_id=&quot;11009&quot;&gt;&lt;property id=&quot;20148&quot; value=&quot;5&quot;/&gt;&lt;property id=&quot;20300&quot; value=&quot;スライド 71&quot;/&gt;&lt;property id=&quot;20307&quot; value=&quot;350&quot;/&gt;&lt;/object&gt;&lt;object type=&quot;3&quot; unique_id=&quot;11013&quot;&gt;&lt;property id=&quot;20148&quot; value=&quot;5&quot;/&gt;&lt;property id=&quot;20300&quot; value=&quot;スライド 72 - &amp;quot;Motivations&amp;quot;&quot;/&gt;&lt;property id=&quot;20307&quot; value=&quot;355&quot;/&gt;&lt;/object&gt;&lt;object type=&quot;3&quot; unique_id=&quot;11015&quot;&gt;&lt;property id=&quot;20148&quot; value=&quot;5&quot;/&gt;&lt;property id=&quot;20300&quot; value=&quot;スライド 6&quot;/&gt;&lt;property id=&quot;20307&quot; value=&quot;357&quot;/&gt;&lt;/object&gt;&lt;object type=&quot;3&quot; unique_id=&quot;11017&quot;&gt;&lt;property id=&quot;20148&quot; value=&quot;5&quot;/&gt;&lt;property id=&quot;20300&quot; value=&quot;スライド 66&quot;/&gt;&lt;property id=&quot;20307&quot; value=&quot;359&quot;/&gt;&lt;/object&gt;&lt;object type=&quot;3&quot; unique_id=&quot;11019&quot;&gt;&lt;property id=&quot;20148&quot; value=&quot;5&quot;/&gt;&lt;property id=&quot;20300&quot; value=&quot;スライド 73&quot;/&gt;&lt;property id=&quot;20307&quot; value=&quot;361&quot;/&gt;&lt;/object&gt;&lt;object type=&quot;3&quot; unique_id=&quot;11025&quot;&gt;&lt;property id=&quot;20148&quot; value=&quot;5&quot;/&gt;&lt;property id=&quot;20300&quot; value=&quot;スライド 63&quot;/&gt;&lt;property id=&quot;20307&quot; value=&quot;367&quot;/&gt;&lt;/object&gt;&lt;object type=&quot;3&quot; unique_id=&quot;11028&quot;&gt;&lt;property id=&quot;20148&quot; value=&quot;5&quot;/&gt;&lt;property id=&quot;20300&quot; value=&quot;スライド 51 - &amp;quot;AD(3GeV5MeV)&amp;quot;&quot;/&gt;&lt;property id=&quot;20307&quot; value=&quot;370&quot;/&gt;&lt;/object&gt;&lt;object type=&quot;3&quot; unique_id=&quot;11030&quot;&gt;&lt;property id=&quot;20148&quot; value=&quot;5&quot;/&gt;&lt;property id=&quot;20300&quot; value=&quot;スライド 14&quot;/&gt;&lt;property id=&quot;20307&quot; value=&quot;372&quot;/&gt;&lt;/object&gt;&lt;object type=&quot;3&quot; unique_id=&quot;11032&quot;&gt;&lt;property id=&quot;20148&quot; value=&quot;5&quot;/&gt;&lt;property id=&quot;20300&quot; value=&quot;スライド 17&quot;/&gt;&lt;property id=&quot;20307&quot; value=&quot;374&quot;/&gt;&lt;/object&gt;&lt;object type=&quot;3&quot; unique_id=&quot;11033&quot;&gt;&lt;property id=&quot;20148&quot; value=&quot;5&quot;/&gt;&lt;property id=&quot;20300&quot; value=&quot;スライド 18&quot;/&gt;&lt;property id=&quot;20307&quot; value=&quot;375&quot;/&gt;&lt;/object&gt;&lt;object type=&quot;3&quot; unique_id=&quot;11034&quot;&gt;&lt;property id=&quot;20148&quot; value=&quot;5&quot;/&gt;&lt;property id=&quot;20300&quot; value=&quot;スライド 21&quot;/&gt;&lt;property id=&quot;20307&quot; value=&quot;376&quot;/&gt;&lt;/object&gt;&lt;object type=&quot;3&quot; unique_id=&quot;11038&quot;&gt;&lt;property id=&quot;20148&quot; value=&quot;5&quot;/&gt;&lt;property id=&quot;20300&quot; value=&quot;スライド 74&quot;/&gt;&lt;property id=&quot;20307&quot; value=&quot;380&quot;/&gt;&lt;/object&gt;&lt;object type=&quot;3&quot; unique_id=&quot;11039&quot;&gt;&lt;property id=&quot;20148&quot; value=&quot;5&quot;/&gt;&lt;property id=&quot;20300&quot; value=&quot;スライド 32&quot;/&gt;&lt;property id=&quot;20307&quot; value=&quot;381&quot;/&gt;&lt;/object&gt;&lt;object type=&quot;3&quot; unique_id=&quot;11040&quot;&gt;&lt;property id=&quot;20148&quot; value=&quot;5&quot;/&gt;&lt;property id=&quot;20300&quot; value=&quot;スライド 29&quot;/&gt;&lt;property id=&quot;20307&quot; value=&quot;382&quot;/&gt;&lt;/object&gt;&lt;object type=&quot;3&quot; unique_id=&quot;11041&quot;&gt;&lt;property id=&quot;20148&quot; value=&quot;5&quot;/&gt;&lt;property id=&quot;20300&quot; value=&quot;スライド 60&quot;/&gt;&lt;property id=&quot;20307&quot; value=&quot;383&quot;/&gt;&lt;/object&gt;&lt;object type=&quot;3&quot; unique_id=&quot;11043&quot;&gt;&lt;property id=&quot;20148&quot; value=&quot;5&quot;/&gt;&lt;property id=&quot;20300&quot; value=&quot;スライド 75&quot;/&gt;&lt;property id=&quot;20307&quot; value=&quot;385&quot;/&gt;&lt;/object&gt;&lt;object type=&quot;3&quot; unique_id=&quot;11050&quot;&gt;&lt;property id=&quot;20148&quot; value=&quot;5&quot;/&gt;&lt;property id=&quot;20300&quot; value=&quot;スライド 76 - &amp;quot;Summary and outlook&amp;quot;&quot;/&gt;&lt;property id=&quot;20307&quot; value=&quot;392&quot;/&gt;&lt;/object&gt;&lt;object type=&quot;3&quot; unique_id=&quot;11051&quot;&gt;&lt;property id=&quot;20148&quot; value=&quot;5&quot;/&gt;&lt;property id=&quot;20300&quot; value=&quot;スライド 77&quot;/&gt;&lt;property id=&quot;20307&quot; value=&quot;393&quot;/&gt;&lt;/object&gt;&lt;object type=&quot;3&quot; unique_id=&quot;11056&quot;&gt;&lt;property id=&quot;20148&quot; value=&quot;5&quot;/&gt;&lt;property id=&quot;20300&quot; value=&quot;スライド 78&quot;/&gt;&lt;property id=&quot;20307&quot; value=&quot;398&quot;/&gt;&lt;/object&gt;&lt;object type=&quot;3&quot; unique_id=&quot;11061&quot;&gt;&lt;property id=&quot;20148&quot; value=&quot;5&quot;/&gt;&lt;property id=&quot;20300&quot; value=&quot;スライド 65&quot;/&gt;&lt;property id=&quot;20307&quot; value=&quot;403&quot;/&gt;&lt;/object&gt;&lt;object type=&quot;3&quot; unique_id=&quot;11064&quot;&gt;&lt;property id=&quot;20148&quot; value=&quot;5&quot;/&gt;&lt;property id=&quot;20300&quot; value=&quot;スライド 79&quot;/&gt;&lt;property id=&quot;20307&quot; value=&quot;406&quot;/&gt;&lt;/object&gt;&lt;object type=&quot;3&quot; unique_id=&quot;11067&quot;&gt;&lt;property id=&quot;20148&quot; value=&quot;5&quot;/&gt;&lt;property id=&quot;20300&quot; value=&quot;スライド 68 - &amp;quot;Creation of H+&amp;quot;&quot;/&gt;&lt;property id=&quot;20307&quot; value=&quot;409&quot;/&gt;&lt;/object&gt;&lt;object type=&quot;3&quot; unique_id=&quot;11071&quot;&gt;&lt;property id=&quot;20148&quot; value=&quot;5&quot;/&gt;&lt;property id=&quot;20300&quot; value=&quot;スライド 80&quot;/&gt;&lt;property id=&quot;20307&quot; value=&quot;413&quot;/&gt;&lt;/object&gt;&lt;object type=&quot;3&quot; unique_id=&quot;11072&quot;&gt;&lt;property id=&quot;20148&quot; value=&quot;5&quot;/&gt;&lt;property id=&quot;20300&quot; value=&quot;スライド 81&quot;/&gt;&lt;property id=&quot;20307&quot; value=&quot;414&quot;/&gt;&lt;/object&gt;&lt;object type=&quot;3&quot; unique_id=&quot;11076&quot;&gt;&lt;property id=&quot;20148&quot; value=&quot;5&quot;/&gt;&lt;property id=&quot;20300&quot; value=&quot;スライド 53&quot;/&gt;&lt;property id=&quot;20307&quot; value=&quot;418&quot;/&gt;&lt;/object&gt;&lt;object type=&quot;3&quot; unique_id=&quot;11079&quot;&gt;&lt;property id=&quot;20148&quot; value=&quot;5&quot;/&gt;&lt;property id=&quot;20300&quot; value=&quot;スライド 82 - &amp;quot;`pA Formation&amp;quot;&quot;/&gt;&lt;property id=&quot;20307&quot; value=&quot;421&quot;/&gt;&lt;/object&gt;&lt;object type=&quot;3&quot; unique_id=&quot;11083&quot;&gt;&lt;property id=&quot;20148&quot; value=&quot;5&quot;/&gt;&lt;property id=&quot;20300&quot; value=&quot;スライド 83 - &amp;quot;FLAIR&amp;quot;&quot;/&gt;&lt;property id=&quot;20307&quot; value=&quot;425&quot;/&gt;&lt;/object&gt;&lt;object type=&quot;3&quot; unique_id=&quot;11085&quot;&gt;&lt;property id=&quot;20148&quot; value=&quot;5&quot;/&gt;&lt;property id=&quot;20300&quot; value=&quot;スライド 40&quot;/&gt;&lt;property id=&quot;20307&quot; value=&quot;427&quot;/&gt;&lt;/object&gt;&lt;object type=&quot;3&quot; unique_id=&quot;11089&quot;&gt;&lt;property id=&quot;20148&quot; value=&quot;5&quot;/&gt;&lt;property id=&quot;20300&quot; value=&quot;スライド 20&quot;/&gt;&lt;property id=&quot;20307&quot; value=&quot;431&quot;/&gt;&lt;/object&gt;&lt;object type=&quot;3&quot; unique_id=&quot;14296&quot;&gt;&lt;property id=&quot;20148&quot; value=&quot;5&quot;/&gt;&lt;property id=&quot;20300&quot; value=&quot;スライド 54&quot;/&gt;&lt;property id=&quot;20307&quot; value=&quot;441&quot;/&gt;&lt;/object&gt;&lt;object type=&quot;3&quot; unique_id=&quot;14297&quot;&gt;&lt;property id=&quot;20148&quot; value=&quot;5&quot;/&gt;&lt;property id=&quot;20300&quot; value=&quot;スライド 26&quot;/&gt;&lt;property id=&quot;20307&quot; value=&quot;440&quot;/&gt;&lt;/object&gt;&lt;object type=&quot;3&quot; unique_id=&quot;14666&quot;&gt;&lt;property id=&quot;20148&quot; value=&quot;5&quot;/&gt;&lt;property id=&quot;20300&quot; value=&quot;スライド 48&quot;/&gt;&lt;property id=&quot;20307&quot; value=&quot;442&quot;/&gt;&lt;/object&gt;&lt;object type=&quot;3&quot; unique_id=&quot;143434&quot;&gt;&lt;property id=&quot;20148&quot; value=&quot;5&quot;/&gt;&lt;property id=&quot;20300&quot; value=&quot;スライド 19&quot;/&gt;&lt;property id=&quot;20307&quot; value=&quot;445&quot;/&gt;&lt;/object&gt;&lt;object type=&quot;3&quot; unique_id=&quot;144525&quot;&gt;&lt;property id=&quot;20148&quot; value=&quot;5&quot;/&gt;&lt;property id=&quot;20300&quot; value=&quot;スライド 85&quot;/&gt;&lt;property id=&quot;20307&quot; value=&quot;447&quot;/&gt;&lt;/object&gt;&lt;object type=&quot;3&quot; unique_id=&quot;144811&quot;&gt;&lt;property id=&quot;20148&quot; value=&quot;5&quot;/&gt;&lt;property id=&quot;20300&quot; value=&quot;スライド 4 - &amp;quot;Bigbang scenario&amp;quot;&quot;/&gt;&lt;property id=&quot;20307&quot; value=&quot;451&quot;/&gt;&lt;/object&gt;&lt;object type=&quot;3&quot; unique_id=&quot;145754&quot;&gt;&lt;property id=&quot;20148&quot; value=&quot;5&quot;/&gt;&lt;property id=&quot;20300&quot; value=&quot;スライド 1 - &amp;quot;Advances in &amp;#x0D;&amp;#x0A;Antihydrogen Experiments&amp;quot;&quot;/&gt;&lt;property id=&quot;20307&quot; value=&quot;452&quot;/&gt;&lt;/object&gt;&lt;object type=&quot;3&quot; unique_id=&quot;146035&quot;&gt;&lt;property id=&quot;20148&quot; value=&quot;5&quot;/&gt;&lt;property id=&quot;20300&quot; value=&quot;スライド 34 - &amp;quot;Possible precision&amp;quot;&quot;/&gt;&lt;property id=&quot;20307&quot; value=&quot;453&quot;/&gt;&lt;/object&gt;&lt;object type=&quot;3&quot; unique_id=&quot;147079&quot;&gt;&lt;property id=&quot;20148&quot; value=&quot;5&quot;/&gt;&lt;property id=&quot;20300&quot; value=&quot;スライド 10&quot;/&gt;&lt;property id=&quot;20307&quot; value=&quot;456&quot;/&gt;&lt;/object&gt;&lt;object type=&quot;3&quot; unique_id=&quot;147080&quot;&gt;&lt;property id=&quot;20148&quot; value=&quot;5&quot;/&gt;&lt;property id=&quot;20300&quot; value=&quot;スライド 37 - &amp;quot;H synthesis: present status&amp;quot;&quot;/&gt;&lt;property id=&quot;20307&quot; value=&quot;455&quot;/&gt;&lt;/object&gt;&lt;object type=&quot;3&quot; unique_id=&quot;147568&quot;&gt;&lt;property id=&quot;20148&quot; value=&quot;5&quot;/&gt;&lt;property id=&quot;20300&quot; value=&quot;スライド 11 - &amp;quot;Techniques to be developed&amp;quot;&quot;/&gt;&lt;property id=&quot;20307&quot; value=&quot;458&quot;/&gt;&lt;/object&gt;&lt;object type=&quot;3&quot; unique_id=&quot;147863&quot;&gt;&lt;property id=&quot;20148&quot; value=&quot;5&quot;/&gt;&lt;property id=&quot;20300&quot; value=&quot;スライド 47&quot;/&gt;&lt;property id=&quot;20307&quot; value=&quot;459&quot;/&gt;&lt;/object&gt;&lt;object type=&quot;3&quot; unique_id=&quot;148553&quot;&gt;&lt;property id=&quot;20148&quot; value=&quot;5&quot;/&gt;&lt;property id=&quot;20300&quot; value=&quot;スライド 87&quot;/&gt;&lt;property id=&quot;20307&quot; value=&quot;460&quot;/&gt;&lt;/object&gt;&lt;object type=&quot;3&quot; unique_id=&quot;155712&quot;&gt;&lt;property id=&quot;20148&quot; value=&quot;5&quot;/&gt;&lt;property id=&quot;20300&quot; value=&quot;スライド 2 - &amp;quot;Advances in &amp;#x0D;&amp;#x0A;Antihydrogen Experiments&amp;quot;&quot;/&gt;&lt;property id=&quot;20307&quot; value=&quot;461&quot;/&gt;&lt;/object&gt;&lt;object type=&quot;3&quot; unique_id=&quot;155980&quot;&gt;&lt;property id=&quot;20148&quot; value=&quot;5&quot;/&gt;&lt;property id=&quot;20300&quot; value=&quot;スライド 38&quot;/&gt;&lt;property id=&quot;20307&quot; value=&quot;462&quot;/&gt;&lt;/object&gt;&lt;object type=&quot;3&quot; unique_id=&quot;158835&quot;&gt;&lt;property id=&quot;20148&quot; value=&quot;5&quot;/&gt;&lt;property id=&quot;20300&quot; value=&quot;スライド 36&quot;/&gt;&lt;property id=&quot;20307&quot; value=&quot;464&quot;/&gt;&lt;/object&gt;&lt;/object&gt;&lt;/object&gt;&lt;/database&gt;"/>
  <p:tag name="SECTOMILLISECCONVERTED" val="1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雪藤">
  <a:themeElements>
    <a:clrScheme name="Firelight">
      <a:dk1>
        <a:sysClr val="windowText" lastClr="000000"/>
      </a:dk1>
      <a:lt1>
        <a:sysClr val="window" lastClr="FFFFFF"/>
      </a:lt1>
      <a:dk2>
        <a:srgbClr val="9F1C00"/>
      </a:dk2>
      <a:lt2>
        <a:srgbClr val="EEECE1"/>
      </a:lt2>
      <a:accent1>
        <a:srgbClr val="FF881F"/>
      </a:accent1>
      <a:accent2>
        <a:srgbClr val="771C00"/>
      </a:accent2>
      <a:accent3>
        <a:srgbClr val="576A2C"/>
      </a:accent3>
      <a:accent4>
        <a:srgbClr val="A24D00"/>
      </a:accent4>
      <a:accent5>
        <a:srgbClr val="244872"/>
      </a:accent5>
      <a:accent6>
        <a:srgbClr val="5E341C"/>
      </a:accent6>
      <a:hlink>
        <a:srgbClr val="FF912E"/>
      </a:hlink>
      <a:folHlink>
        <a:srgbClr val="B5CB83"/>
      </a:folHlink>
    </a:clrScheme>
    <a:fontScheme name="ユーザー定義 2">
      <a:majorFont>
        <a:latin typeface="Tempus Sans ITC"/>
        <a:ea typeface="ＭＳ 明朝"/>
        <a:cs typeface=""/>
      </a:majorFont>
      <a:minorFont>
        <a:latin typeface="Tempus Sans ITC"/>
        <a:ea typeface="ＭＳ 明朝"/>
        <a:cs typeface=""/>
      </a:minorFont>
    </a:fontScheme>
    <a:fmtScheme name="ジャパネスク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sat val="0"/>
                <a:lum val="100000"/>
              </a:schemeClr>
            </a:gs>
            <a:gs pos="100000">
              <a:schemeClr val="phClr">
                <a:sat val="100000"/>
                <a:lum val="90000"/>
              </a:schemeClr>
            </a:gs>
          </a:gsLst>
          <a:lin ang="16200000" scaled="1"/>
        </a:gradFill>
        <a:blipFill rotWithShape="0">
          <a:blip xmlns:r="http://schemas.openxmlformats.org/officeDocument/2006/relationships" r:embed="rId2">
            <a:duotone>
              <a:schemeClr val="phClr">
                <a:shade val="28000"/>
                <a:satMod val="250000"/>
              </a:schemeClr>
              <a:schemeClr val="phClr">
                <a:tint val="92350"/>
                <a:satMod val="150000"/>
              </a:schemeClr>
            </a:duotone>
          </a:blip>
          <a:srcRect/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Wistaria</Template>
  <TotalTime>0</TotalTime>
  <Words>2502</Words>
  <Application>Microsoft Office PowerPoint</Application>
  <PresentationFormat>画面に合わせる (4:3)</PresentationFormat>
  <Paragraphs>416</Paragraphs>
  <Slides>49</Slides>
  <Notes>49</Notes>
  <HiddenSlides>0</HiddenSlides>
  <MMClips>1</MMClips>
  <ScaleCrop>false</ScaleCrop>
  <HeadingPairs>
    <vt:vector size="8" baseType="variant">
      <vt:variant>
        <vt:lpstr>使用されているフォント</vt:lpstr>
      </vt:variant>
      <vt:variant>
        <vt:i4>12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49</vt:i4>
      </vt:variant>
    </vt:vector>
  </HeadingPairs>
  <TitlesOfParts>
    <vt:vector size="63" baseType="lpstr">
      <vt:lpstr>Arial</vt:lpstr>
      <vt:lpstr>ＭＳ Ｐゴシック</vt:lpstr>
      <vt:lpstr>Symbol</vt:lpstr>
      <vt:lpstr>Calibri</vt:lpstr>
      <vt:lpstr>Wingdings</vt:lpstr>
      <vt:lpstr>Times New Roman Antimatter</vt:lpstr>
      <vt:lpstr>ＤＦ流隷体W5</vt:lpstr>
      <vt:lpstr>Cambria Math</vt:lpstr>
      <vt:lpstr>Tempus Sans ITC</vt:lpstr>
      <vt:lpstr>Times New Roman</vt:lpstr>
      <vt:lpstr>ＭＳ Ｐ明朝</vt:lpstr>
      <vt:lpstr>ＭＳ 明朝</vt:lpstr>
      <vt:lpstr>雪藤</vt:lpstr>
      <vt:lpstr>SPW 11.0 Graph</vt:lpstr>
      <vt:lpstr>冷反水素研究の最近の展開 Recent progress on cold antihydrogen research</vt:lpstr>
      <vt:lpstr>PowerPoint プレゼンテーション</vt:lpstr>
      <vt:lpstr>A brief look back of antimatter</vt:lpstr>
      <vt:lpstr>PowerPoint プレゼンテーション</vt:lpstr>
      <vt:lpstr>CPT symmetry</vt:lpstr>
      <vt:lpstr>PowerPoint プレゼンテーション</vt:lpstr>
      <vt:lpstr>PowerPoint プレゼンテーション</vt:lpstr>
      <vt:lpstr>Curved space-time</vt:lpstr>
      <vt:lpstr>Curved space-time</vt:lpstr>
      <vt:lpstr>Curved space-time</vt:lpstr>
      <vt:lpstr>PowerPoint プレゼンテーション</vt:lpstr>
      <vt:lpstr>Why antihydrogen?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ALPHA: Octupole coil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Other subjects, present and future</vt:lpstr>
      <vt:lpstr>PowerPoint プレゼンテーション</vt:lpstr>
      <vt:lpstr>Other subjects, present and future</vt:lpstr>
      <vt:lpstr>PowerPoint プレゼンテーション</vt:lpstr>
      <vt:lpstr>PowerPoint プレゼンテーション</vt:lpstr>
      <vt:lpstr>PowerPoint プレゼンテーション</vt:lpstr>
      <vt:lpstr>Summary and outlook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2011-11-24T02:07:08Z</dcterms:created>
  <dcterms:modified xsi:type="dcterms:W3CDTF">2011-11-24T02:08:31Z</dcterms:modified>
  <cp:contentStatus>最終版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